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embeddedFontLst>
    <p:embeddedFont>
      <p:font typeface="Roboto"/>
      <p:regular r:id="rId35"/>
      <p:bold r:id="rId36"/>
      <p:italic r:id="rId37"/>
      <p:boldItalic r:id="rId38"/>
    </p:embeddedFont>
    <p:embeddedFont>
      <p:font typeface="Montserrat"/>
      <p:regular r:id="rId39"/>
      <p:bold r:id="rId40"/>
      <p:italic r:id="rId41"/>
      <p:boldItalic r:id="rId42"/>
    </p:embeddedFont>
    <p:embeddedFont>
      <p:font typeface="Montserrat ExtraBold"/>
      <p:bold r:id="rId43"/>
      <p:boldItalic r:id="rId44"/>
    </p:embeddedFont>
    <p:embeddedFont>
      <p:font typeface="Barlow"/>
      <p:regular r:id="rId45"/>
      <p:bold r:id="rId46"/>
      <p:italic r:id="rId47"/>
      <p:boldItalic r:id="rId48"/>
    </p:embeddedFont>
    <p:embeddedFont>
      <p:font typeface="Barlow Light"/>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53" roundtripDataSignature="AMtx7mhxTULzY4PMuc3LvE37EnCZoyzJ5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6" name="Arturo Garduño Magaña"/>
  <p:cmAuthor clrIdx="1" id="1" initials="" lastIdx="1" name="Zaira Laguna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fntdata"/><Relationship Id="rId42" Type="http://schemas.openxmlformats.org/officeDocument/2006/relationships/font" Target="fonts/Montserrat-boldItalic.fntdata"/><Relationship Id="rId41" Type="http://schemas.openxmlformats.org/officeDocument/2006/relationships/font" Target="fonts/Montserrat-italic.fntdata"/><Relationship Id="rId44" Type="http://schemas.openxmlformats.org/officeDocument/2006/relationships/font" Target="fonts/MontserratExtraBold-boldItalic.fntdata"/><Relationship Id="rId43" Type="http://schemas.openxmlformats.org/officeDocument/2006/relationships/font" Target="fonts/MontserratExtraBold-bold.fntdata"/><Relationship Id="rId46" Type="http://schemas.openxmlformats.org/officeDocument/2006/relationships/font" Target="fonts/Barlow-bold.fntdata"/><Relationship Id="rId45" Type="http://schemas.openxmlformats.org/officeDocument/2006/relationships/font" Target="fonts/Barlow-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font" Target="fonts/Barlow-boldItalic.fntdata"/><Relationship Id="rId47" Type="http://schemas.openxmlformats.org/officeDocument/2006/relationships/font" Target="fonts/Barlow-italic.fntdata"/><Relationship Id="rId49" Type="http://schemas.openxmlformats.org/officeDocument/2006/relationships/font" Target="fonts/BarlowLigh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font" Target="fonts/Roboto-regular.fntdata"/><Relationship Id="rId34" Type="http://schemas.openxmlformats.org/officeDocument/2006/relationships/slide" Target="slides/slide28.xml"/><Relationship Id="rId37" Type="http://schemas.openxmlformats.org/officeDocument/2006/relationships/font" Target="fonts/Roboto-italic.fntdata"/><Relationship Id="rId36" Type="http://schemas.openxmlformats.org/officeDocument/2006/relationships/font" Target="fonts/Roboto-bold.fntdata"/><Relationship Id="rId39" Type="http://schemas.openxmlformats.org/officeDocument/2006/relationships/font" Target="fonts/Montserrat-regular.fntdata"/><Relationship Id="rId38" Type="http://schemas.openxmlformats.org/officeDocument/2006/relationships/font" Target="fonts/Robot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BarlowLight-italic.fntdata"/><Relationship Id="rId50" Type="http://schemas.openxmlformats.org/officeDocument/2006/relationships/font" Target="fonts/BarlowLight-bold.fntdata"/><Relationship Id="rId53" Type="http://customschemas.google.com/relationships/presentationmetadata" Target="metadata"/><Relationship Id="rId52" Type="http://schemas.openxmlformats.org/officeDocument/2006/relationships/font" Target="fonts/BarlowLight-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4-23T16:14:27.344">
    <p:pos x="6000" y="0"/>
    <p:text>Palabras a la comunidad Brasileira</p:text>
    <p:extLst>
      <p:ext uri="{C676402C-5697-4E1C-873F-D02D1690AC5C}">
        <p15:threadingInfo timeZoneBias="0"/>
      </p:ext>
      <p:ext uri="http://customooxmlschemas.google.com/">
        <go:slidesCustomData xmlns:go="http://customooxmlschemas.google.com/" commentPostId="AAABiauBazc"/>
      </p:ext>
    </p:extLst>
  </p:cm>
  <p:cm authorId="0" idx="2" dt="2025-04-23T16:14:27.344">
    <p:pos x="6000" y="0"/>
    <p:text>Presentar a Luciana y Zaira</p:text>
    <p:extLst>
      <p:ext uri="{C676402C-5697-4E1C-873F-D02D1690AC5C}">
        <p15:threadingInfo timeZoneBias="0">
          <p15:parentCm authorId="0" idx="1"/>
        </p15:threadingInfo>
      </p:ext>
      <p:ext uri="http://customooxmlschemas.google.com/">
        <go:slidesCustomData xmlns:go="http://customooxmlschemas.google.com/" commentPostId="AAABiauBazg"/>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5-04-23T16:42:47.436">
    <p:pos x="1096" y="1020"/>
    <p:text>ajustar slide con elementos 7 y +</p:text>
    <p:extLst>
      <p:ext uri="{C676402C-5697-4E1C-873F-D02D1690AC5C}">
        <p15:threadingInfo timeZoneBias="0"/>
      </p:ext>
      <p:ext uri="http://customooxmlschemas.google.com/">
        <go:slidesCustomData xmlns:go="http://customooxmlschemas.google.com/" commentPostId="AAABiauBazo"/>
      </p:ext>
    </p:extLst>
  </p:cm>
  <p:cm authorId="0" idx="4" dt="2025-04-21T19:50:41.390">
    <p:pos x="6000" y="0"/>
    <p:text>8.x * dos grupos:
&lt; 6 y &gt; 7</p:text>
    <p:extLst>
      <p:ext uri="{C676402C-5697-4E1C-873F-D02D1690AC5C}">
        <p15:threadingInfo timeZoneBias="0"/>
      </p:ext>
      <p:ext uri="http://customooxmlschemas.google.com/">
        <go:slidesCustomData xmlns:go="http://customooxmlschemas.google.com/" commentPostId="AAABf658XhE"/>
      </p:ext>
    </p:extLst>
  </p:cm>
  <p:cm authorId="1" idx="1" dt="2025-04-21T19:50:41.390">
    <p:pos x="6000" y="0"/>
    <p:text>Arturo, no tendría que ser 8.x en el texto de la pregunta? porque la imagen alude a la versión 8</p:text>
    <p:extLst>
      <p:ext uri="{C676402C-5697-4E1C-873F-D02D1690AC5C}">
        <p15:threadingInfo timeZoneBias="0">
          <p15:parentCm authorId="0" idx="4"/>
        </p15:threadingInfo>
      </p:ext>
      <p:ext uri="http://customooxmlschemas.google.com/">
        <go:slidesCustomData xmlns:go="http://customooxmlschemas.google.com/" commentPostId="AAABiVfYlDE"/>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5-04-23T16:46:59.271">
    <p:pos x="1045" y="696"/>
    <p:text>1- Evaluación -- ajustar texto para clarificar mensaje</p:text>
    <p:extLst>
      <p:ext uri="{C676402C-5697-4E1C-873F-D02D1690AC5C}">
        <p15:threadingInfo timeZoneBias="0"/>
      </p:ext>
      <p:ext uri="http://customooxmlschemas.google.com/">
        <go:slidesCustomData xmlns:go="http://customooxmlschemas.google.com/" commentPostId="AAABiauBazw"/>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5-04-17T01:10:13.315">
    <p:pos x="608" y="933"/>
    <p:text>Agregar enlace al formulario y compartir en Chat de Zoom al llegar a esta diapositiva</p:text>
    <p:extLst>
      <p:ext uri="{C676402C-5697-4E1C-873F-D02D1690AC5C}">
        <p15:threadingInfo timeZoneBias="0"/>
      </p:ext>
      <p:ext uri="http://customooxmlschemas.google.com/">
        <go:slidesCustomData xmlns:go="http://customooxmlschemas.google.com/" commentPostId="AAABiGVvL6Q"/>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nti.com/alj664eymq4u"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rms.gle/W3vcQoiAxEwh7ZQu8"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nti.com/alj664eymq4u"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Les informamos que la sesión será videograbada con el propósito de dejar constancia del desarrollo de esta actividad y facilitar su consulta posterior. Asimismo, les recordamos que existe un </a:t>
            </a:r>
            <a:r>
              <a:rPr b="1" lang="en" sz="1000">
                <a:solidFill>
                  <a:schemeClr val="dk1"/>
                </a:solidFill>
                <a:latin typeface="Montserrat"/>
                <a:ea typeface="Montserrat"/>
                <a:cs typeface="Montserrat"/>
                <a:sym typeface="Montserrat"/>
              </a:rPr>
              <a:t>Código de Conducta</a:t>
            </a:r>
            <a:r>
              <a:rPr lang="en" sz="1000">
                <a:solidFill>
                  <a:schemeClr val="dk1"/>
                </a:solidFill>
                <a:latin typeface="Montserrat"/>
                <a:ea typeface="Montserrat"/>
                <a:cs typeface="Montserrat"/>
                <a:sym typeface="Montserrat"/>
              </a:rPr>
              <a:t> vigente que rige la participación en las Open Hours, conferencias y eventos organizados por LA Referencia. Este código busca garantizar un espacio respetuoso, inclusivo, seguro y libre de cualquier forma de discriminación o acoso.</a:t>
            </a:r>
            <a:endParaRPr sz="10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Les pedimos leerlo y considerarlo durante su participación.</a:t>
            </a:r>
            <a:endParaRPr sz="1000">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sz="1000">
                <a:solidFill>
                  <a:schemeClr val="dk1"/>
                </a:solidFill>
                <a:latin typeface="Montserrat"/>
                <a:ea typeface="Montserrat"/>
                <a:cs typeface="Montserrat"/>
                <a:sym typeface="Montserrat"/>
              </a:rPr>
              <a:t>El equipo organizador permanecerá atento a cualquier comentario o situación que pudiera surgir en el chat de la sesión. En caso de requerir apoyo o detectar alguna conducta inapropiada, no duden en comunicarse con nosotros a través de ese medio.</a:t>
            </a:r>
            <a:endParaRPr sz="1000">
              <a:solidFill>
                <a:schemeClr val="dk1"/>
              </a:solidFill>
              <a:latin typeface="Montserrat"/>
              <a:ea typeface="Montserrat"/>
              <a:cs typeface="Montserrat"/>
              <a:sym typeface="Montserrat"/>
            </a:endParaRPr>
          </a:p>
          <a:p>
            <a:pPr indent="0" lvl="0" marL="0" rtl="0" algn="just">
              <a:lnSpc>
                <a:spcPct val="115000"/>
              </a:lnSpc>
              <a:spcBef>
                <a:spcPts val="1200"/>
              </a:spcBef>
              <a:spcAft>
                <a:spcPts val="1200"/>
              </a:spcAft>
              <a:buSzPts val="1100"/>
              <a:buNone/>
            </a:pPr>
            <a:r>
              <a:rPr lang="en" sz="1000">
                <a:solidFill>
                  <a:schemeClr val="dk1"/>
                </a:solidFill>
                <a:latin typeface="Montserrat"/>
                <a:ea typeface="Montserrat"/>
                <a:cs typeface="Montserrat"/>
                <a:sym typeface="Montserrat"/>
              </a:rPr>
              <a:t>Agradecemos su colaboración para mantener un ambiente cordial y constructivo para todas y todos.</a:t>
            </a:r>
            <a:endParaRPr sz="1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ec0e3a51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4ec0e3a51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ec0e3a518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ec0e3a518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ec0e3a51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ec0e3a51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eb6011e48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g34eb6011e48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rPr lang="en"/>
              <a:t>Se abrirá con la presentación formal de las personas ponentes y se dará la “Bienvenida” a los asistentes. Se compartirá la agenda de los temas a tratar durante la sesión, haciendo un énfasis en que habrá un espacio al final para preguntas y respuestas.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20fadf3a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g3420fadf3a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Font typeface="Arial"/>
              <a:buChar char="●"/>
            </a:pPr>
            <a:r>
              <a:rPr lang="en" sz="1700">
                <a:solidFill>
                  <a:srgbClr val="243B54"/>
                </a:solidFill>
                <a:latin typeface="Montserrat"/>
                <a:ea typeface="Montserrat"/>
                <a:cs typeface="Montserrat"/>
                <a:sym typeface="Montserrat"/>
              </a:rPr>
              <a:t>88% de los repositorios de la región utilizan DSpace, pero solo el 3.4% han migrado sus plataformas a la versión más estable.</a:t>
            </a:r>
            <a:endParaRPr sz="1700">
              <a:solidFill>
                <a:srgbClr val="243B54"/>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Arial"/>
              <a:buChar char="●"/>
            </a:pPr>
            <a:r>
              <a:rPr lang="en" sz="1700">
                <a:solidFill>
                  <a:srgbClr val="243B54"/>
                </a:solidFill>
                <a:latin typeface="Montserrat"/>
                <a:ea typeface="Montserrat"/>
                <a:cs typeface="Montserrat"/>
                <a:sym typeface="Montserrat"/>
              </a:rPr>
              <a:t>62% de las instituciones cuentan con planes de actualización, pero el 48% no tiene instalada la versión más estable.</a:t>
            </a:r>
            <a:endParaRPr sz="1700">
              <a:solidFill>
                <a:srgbClr val="243B54"/>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Arial"/>
              <a:buChar char="●"/>
            </a:pPr>
            <a:r>
              <a:rPr lang="en" sz="1700">
                <a:solidFill>
                  <a:srgbClr val="243B54"/>
                </a:solidFill>
                <a:latin typeface="Montserrat"/>
                <a:ea typeface="Montserrat"/>
                <a:cs typeface="Montserrat"/>
                <a:sym typeface="Montserrat"/>
              </a:rPr>
              <a:t>El 38% de las instituciones cuentan con desarrolladores JAVA, lo que genera una brecha técnica en la personalización y las actualizaciones.</a:t>
            </a:r>
            <a:endParaRPr sz="1700">
              <a:solidFill>
                <a:srgbClr val="243B54"/>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Font typeface="Arial"/>
              <a:buChar char="●"/>
            </a:pPr>
            <a:r>
              <a:rPr lang="en" sz="1700">
                <a:solidFill>
                  <a:srgbClr val="243B54"/>
                </a:solidFill>
                <a:latin typeface="Montserrat"/>
                <a:ea typeface="Montserrat"/>
                <a:cs typeface="Montserrat"/>
                <a:sym typeface="Montserrat"/>
              </a:rPr>
              <a:t>Este proyecto proporciona soporte técnico estructurado, documentación y capacitación para facilitar transiciones más fluidas.</a:t>
            </a:r>
            <a:endParaRPr sz="1700">
              <a:solidFill>
                <a:srgbClr val="243B54"/>
              </a:solidFill>
              <a:latin typeface="Montserrat"/>
              <a:ea typeface="Montserrat"/>
              <a:cs typeface="Montserrat"/>
              <a:sym typeface="Montserra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4ec0e3a518_0_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34ec0e3a518_0_1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rPr lang="en"/>
              <a:t>Compartir elementos clave… la esencia de dicha colaboración y la contribución que resulta de dicho convenio en beneficio de la comunidad, rescatando que uno de los grandes factores para propiciar la migración y estabilización de las plataformas DSpace a entornos actualizados se debe principalmente a la falta de colaboradores capacitados en la materia, documentación en español a fin de agilizar la adopción de términos y procedimientos, entre otros aspectos.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42bb74e662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g342bb74e662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rPr lang="en"/>
              <a:t>Compartir elementos clave… la esencia de dicha colaboración y la contribución que resulta de dicho convenio en beneficio de la comunidad, rescatando que uno de los grandes factores para propiciar la migración y estabilización de las plataformas DSpace a entornos actualizados se debe principalmente a la falta de colaboradores capacitados en la materia, documentación en español a fin de agilizar la adopción de términos y procedimientos, entre otros aspectos.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4ec0e3a518_0_2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g34ec0e3a518_0_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ec0e3a518_0_1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g34ec0e3a518_0_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120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Despliegue de una encuesta diagnóstica</a:t>
            </a:r>
            <a:r>
              <a:rPr lang="en" sz="1200">
                <a:solidFill>
                  <a:schemeClr val="dk1"/>
                </a:solidFill>
                <a:latin typeface="Montserrat"/>
                <a:ea typeface="Montserrat"/>
                <a:cs typeface="Montserrat"/>
                <a:sym typeface="Montserrat"/>
              </a:rPr>
              <a:t>, recopilando respuestas de al menos 30 repositorios. (compartir enlace en el chat)</a:t>
            </a:r>
            <a:endParaRPr sz="1200">
              <a:solidFill>
                <a:schemeClr val="dk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Selección de los primeros 15 repositorios piloto</a:t>
            </a:r>
            <a:r>
              <a:rPr lang="en" sz="1200">
                <a:solidFill>
                  <a:schemeClr val="dk1"/>
                </a:solidFill>
                <a:latin typeface="Montserrat"/>
                <a:ea typeface="Montserrat"/>
                <a:cs typeface="Montserrat"/>
                <a:sym typeface="Montserrat"/>
              </a:rPr>
              <a:t> y desarrollo de planes de intervención.</a:t>
            </a:r>
            <a:endParaRPr sz="1200">
              <a:solidFill>
                <a:schemeClr val="dk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Ejecución de la primera serie de sesiones de capacitación</a:t>
            </a:r>
            <a:r>
              <a:rPr lang="en" sz="1200">
                <a:solidFill>
                  <a:schemeClr val="dk1"/>
                </a:solidFill>
                <a:latin typeface="Montserrat"/>
                <a:ea typeface="Montserrat"/>
                <a:cs typeface="Montserrat"/>
                <a:sym typeface="Montserrat"/>
              </a:rPr>
              <a:t>, centradas en actualizaciones y mantenimiento de DSpace.</a:t>
            </a:r>
            <a:endParaRPr sz="1200">
              <a:solidFill>
                <a:schemeClr val="dk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Publicación de cuatro documentos clave</a:t>
            </a:r>
            <a:r>
              <a:rPr lang="en" sz="1200">
                <a:solidFill>
                  <a:schemeClr val="dk1"/>
                </a:solidFill>
                <a:latin typeface="Montserrat"/>
                <a:ea typeface="Montserrat"/>
                <a:cs typeface="Montserrat"/>
                <a:sym typeface="Montserrat"/>
              </a:rPr>
              <a:t> (instalación, configuración, buenas prácticas).</a:t>
            </a:r>
            <a:endParaRPr sz="1200">
              <a:solidFill>
                <a:schemeClr val="dk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Establecimiento de un flujo de trabajo de soporte técnico</a:t>
            </a:r>
            <a:r>
              <a:rPr lang="en" sz="1200">
                <a:solidFill>
                  <a:schemeClr val="dk1"/>
                </a:solidFill>
                <a:latin typeface="Montserrat"/>
                <a:ea typeface="Montserrat"/>
                <a:cs typeface="Montserrat"/>
                <a:sym typeface="Montserrat"/>
              </a:rPr>
              <a:t> para la resolución de problemas en repositorios.</a:t>
            </a:r>
            <a:endParaRPr sz="1200">
              <a:solidFill>
                <a:schemeClr val="dk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Contribuciones de código, revisión de código y corrección de errores</a:t>
            </a:r>
            <a:r>
              <a:rPr lang="en" sz="1200">
                <a:solidFill>
                  <a:schemeClr val="dk1"/>
                </a:solidFill>
                <a:latin typeface="Montserrat"/>
                <a:ea typeface="Montserrat"/>
                <a:cs typeface="Montserrat"/>
                <a:sym typeface="Montserrat"/>
              </a:rPr>
              <a:t>, asegurando una participación activa en el desarrollo de DSpace.</a:t>
            </a:r>
            <a:endParaRPr sz="1200">
              <a:solidFill>
                <a:schemeClr val="dk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dk1"/>
              </a:buClr>
              <a:buSzPts val="1200"/>
              <a:buFont typeface="Arial"/>
              <a:buChar char="●"/>
            </a:pPr>
            <a:r>
              <a:rPr b="1" lang="en" sz="1200">
                <a:solidFill>
                  <a:schemeClr val="dk1"/>
                </a:solidFill>
                <a:latin typeface="Montserrat"/>
                <a:ea typeface="Montserrat"/>
                <a:cs typeface="Montserrat"/>
                <a:sym typeface="Montserrat"/>
              </a:rPr>
              <a:t>Publicación de las primeras entradas de blog</a:t>
            </a:r>
            <a:r>
              <a:rPr lang="en" sz="1200">
                <a:solidFill>
                  <a:schemeClr val="dk1"/>
                </a:solidFill>
                <a:latin typeface="Montserrat"/>
                <a:ea typeface="Montserrat"/>
                <a:cs typeface="Montserrat"/>
                <a:sym typeface="Montserrat"/>
              </a:rPr>
              <a:t>, detallando hitos e insights del proyecto.</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eecb1ac39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34eecb1ac39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 sz="1200">
                <a:solidFill>
                  <a:schemeClr val="dk1"/>
                </a:solidFill>
                <a:latin typeface="Montserrat"/>
                <a:ea typeface="Montserrat"/>
                <a:cs typeface="Montserrat"/>
                <a:sym typeface="Montserrat"/>
              </a:rPr>
              <a:t>Enlace a menti: </a:t>
            </a:r>
            <a:r>
              <a:rPr lang="en" sz="1200" u="sng">
                <a:solidFill>
                  <a:schemeClr val="hlink"/>
                </a:solidFill>
                <a:latin typeface="Montserrat"/>
                <a:ea typeface="Montserrat"/>
                <a:cs typeface="Montserrat"/>
                <a:sym typeface="Montserrat"/>
                <a:hlinkClick r:id="rId2"/>
              </a:rPr>
              <a:t>https://www.menti.com/alj664eymq4u</a:t>
            </a:r>
            <a:r>
              <a:rPr lang="en" sz="1200">
                <a:solidFill>
                  <a:schemeClr val="dk1"/>
                </a:solidFill>
                <a:latin typeface="Montserrat"/>
                <a:ea typeface="Montserrat"/>
                <a:cs typeface="Montserrat"/>
                <a:sym typeface="Montserrat"/>
              </a:rPr>
              <a:t> </a:t>
            </a:r>
            <a:endParaRPr>
              <a:latin typeface="Montserrat"/>
              <a:ea typeface="Montserrat"/>
              <a:cs typeface="Montserrat"/>
              <a:sym typeface="Montserra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3e981db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g343e981dbd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En este sentido vale la pena precisar que esta versión incorpora nuevas funcionalidades que optimizan la visibilidad y preservación de los contenidos académicos, aspectos que en conjunto facilitan la interacción con otras plataformas y fomentan la colaboración en red. Además de que por su robustez en cuanto a la arquitectura o diseño puede garantizar una mayor velocidad de respuesta y menor tiempo de inactividad.</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Sin duda, presenta una interfaz más intuitiva y adaptable a fin de incentivar la participación de la comunidad académica, tanto que se simplifica la consulta y búsqueda de documentos. Además, esta nueva versión incluye algunos parches y actualizaciones que permiten proteger la integridad de los datos y aportar confianza a los usuarios.</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Respecto a la interoperabilidad, esta versión ocupa protocolos de metadatos actualizados y compatibles con otras plataformas de difusión. Aunado a estas bondades, se considera que la plataforma brinda respuesta o atención a las exigencias globales de democratizar el conocimiento a través de estrategias promuevan la accesibilidad y la transparencia de la investigación.</a:t>
            </a:r>
            <a:endParaRPr>
              <a:solidFill>
                <a:schemeClr val="dk1"/>
              </a:solidFill>
              <a:latin typeface="Montserrat"/>
              <a:ea typeface="Montserrat"/>
              <a:cs typeface="Montserrat"/>
              <a:sym typeface="Montserrat"/>
            </a:endParaRPr>
          </a:p>
          <a:p>
            <a:pPr indent="0" lvl="0" marL="0" rtl="0" algn="l">
              <a:lnSpc>
                <a:spcPct val="100000"/>
              </a:lnSpc>
              <a:spcBef>
                <a:spcPts val="1200"/>
              </a:spcBef>
              <a:spcAft>
                <a:spcPts val="0"/>
              </a:spcAft>
              <a:buSzPts val="1100"/>
              <a:buNone/>
            </a:pPr>
            <a:r>
              <a:t/>
            </a:r>
            <a:endParaRPr sz="1700">
              <a:solidFill>
                <a:srgbClr val="243B54"/>
              </a:solidFill>
              <a:latin typeface="Montserrat"/>
              <a:ea typeface="Montserrat"/>
              <a:cs typeface="Montserrat"/>
              <a:sym typeface="Montserra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f69072da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g34f69072dad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En este sentido vale la pena precisar que esta versión incorpora nuevas funcionalidades que optimizan la visibilidad y preservación de los contenidos académicos, aspectos que en conjunto facilitan la interacción con otras plataformas y fomentan la colaboración en red. Además de que por su robustez en cuanto a la arquitectura o diseño puede garantizar una mayor velocidad de respuesta y menor tiempo de inactividad.</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Sin duda, presenta una interfaz más intuitiva y adaptable a fin de incentivar la participación de la comunidad académica, tanto que se simplifica la consulta y búsqueda de documentos. Además, esta nueva versión incluye algunos parches y actualizaciones que permiten proteger la integridad de los datos y aportar confianza a los usuarios.</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Respecto a la interoperabilidad, esta versión ocupa protocolos de metadatos actualizados y compatibles con otras plataformas de difusión. Aunado a estas bondades, se considera que la plataforma brinda respuesta o atención a las exigencias globales de democratizar el conocimiento a través de estrategias promuevan la accesibilidad y la transparencia de la investigación.</a:t>
            </a:r>
            <a:endParaRPr>
              <a:solidFill>
                <a:schemeClr val="dk1"/>
              </a:solidFill>
              <a:latin typeface="Montserrat"/>
              <a:ea typeface="Montserrat"/>
              <a:cs typeface="Montserrat"/>
              <a:sym typeface="Montserrat"/>
            </a:endParaRPr>
          </a:p>
          <a:p>
            <a:pPr indent="0" lvl="0" marL="0" rtl="0" algn="l">
              <a:lnSpc>
                <a:spcPct val="100000"/>
              </a:lnSpc>
              <a:spcBef>
                <a:spcPts val="1200"/>
              </a:spcBef>
              <a:spcAft>
                <a:spcPts val="0"/>
              </a:spcAft>
              <a:buSzPts val="1100"/>
              <a:buNone/>
            </a:pPr>
            <a:r>
              <a:t/>
            </a:r>
            <a:endParaRPr sz="1700">
              <a:solidFill>
                <a:srgbClr val="243B54"/>
              </a:solidFill>
              <a:latin typeface="Montserrat"/>
              <a:ea typeface="Montserrat"/>
              <a:cs typeface="Montserrat"/>
              <a:sym typeface="Montserra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658cfaa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34658cfaa2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Interfaz más amigable con el usuario; Backend con api rest estándar; posibilidad de extender el modelo con entidades CRIS (personas, organizaciones y proyectos); posibilidad de interactuar con otros proyectos como revistas, eventos y otro tipo de objetos digitales; importación automática de metadatos a partir de múltiples servicios; dashboard de admin con buscador y facets. Su interfaz en Angular permite la reutilización de componentes, estilos y personalización de la interfaz; dependencia de software: Java; PostgreSQL; Maven; Node.js</a:t>
            </a:r>
            <a:endParaRPr>
              <a:solidFill>
                <a:schemeClr val="dk1"/>
              </a:solidFill>
            </a:endParaRPr>
          </a:p>
          <a:p>
            <a:pPr indent="0" lvl="0" marL="0" rtl="0" algn="just">
              <a:spcBef>
                <a:spcPts val="0"/>
              </a:spcBef>
              <a:spcAft>
                <a:spcPts val="0"/>
              </a:spcAft>
              <a:buNone/>
            </a:pPr>
            <a:r>
              <a:t/>
            </a:r>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Como parte de los aspectos clave a nivel de front y backend, sobresalen el uso de:</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Backend</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Sistema operativo UNIX o Microsoft</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Java JDK 17</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Apache Maven 3.8.x o superior</a:t>
            </a:r>
            <a:endParaRPr>
              <a:solidFill>
                <a:schemeClr val="dk1"/>
              </a:solidFill>
              <a:latin typeface="Montserrat"/>
              <a:ea typeface="Montserrat"/>
              <a:cs typeface="Montserrat"/>
              <a:sym typeface="Montserrat"/>
            </a:endParaRPr>
          </a:p>
          <a:p>
            <a:pPr indent="-228600" lvl="0" marL="1143000" rtl="0" algn="just">
              <a:lnSpc>
                <a:spcPct val="115000"/>
              </a:lnSpc>
              <a:spcBef>
                <a:spcPts val="120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o</a:t>
            </a:r>
            <a:r>
              <a:rPr lang="en" sz="700">
                <a:solidFill>
                  <a:schemeClr val="dk1"/>
                </a:solidFill>
                <a:latin typeface="Times New Roman"/>
                <a:ea typeface="Times New Roman"/>
                <a:cs typeface="Times New Roman"/>
                <a:sym typeface="Times New Roman"/>
              </a:rPr>
              <a:t>   </a:t>
            </a:r>
            <a:r>
              <a:rPr lang="en">
                <a:solidFill>
                  <a:schemeClr val="dk1"/>
                </a:solidFill>
                <a:latin typeface="Montserrat"/>
                <a:ea typeface="Montserrat"/>
                <a:cs typeface="Montserrat"/>
                <a:sym typeface="Montserrat"/>
              </a:rPr>
              <a:t>Proxy Maven</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Apache Ant 1.10.x o superior</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Base de datos relacional (PostgreSQL 12.x – 17.x) (con crypto instalado)</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Apache Solr 8.x</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Motor de Servlets</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Base de datos IP</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Frontend</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Sistema operativo tipo UNIX o Windows</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Node.js (v18.x, v20.x o v22.x)</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Yarn</a:t>
            </a:r>
            <a:endParaRPr>
              <a:solidFill>
                <a:schemeClr val="dk1"/>
              </a:solidFill>
              <a:latin typeface="Montserrat"/>
              <a:ea typeface="Montserrat"/>
              <a:cs typeface="Montserrat"/>
              <a:sym typeface="Montserrat"/>
            </a:endParaRPr>
          </a:p>
          <a:p>
            <a:pPr indent="-228600" lvl="0" marL="228600" rtl="0" algn="just">
              <a:lnSpc>
                <a:spcPct val="115000"/>
              </a:lnSpc>
              <a:spcBef>
                <a:spcPts val="1200"/>
              </a:spcBef>
              <a:spcAft>
                <a:spcPts val="1200"/>
              </a:spcAft>
              <a:buNone/>
            </a:pPr>
            <a:r>
              <a:rPr lang="en">
                <a:solidFill>
                  <a:schemeClr val="dk1"/>
                </a:solidFill>
                <a:latin typeface="Montserrat"/>
                <a:ea typeface="Montserrat"/>
                <a:cs typeface="Montserrat"/>
                <a:sym typeface="Montserrat"/>
              </a:rPr>
              <a:t>-</a:t>
            </a:r>
            <a:r>
              <a:rPr lang="en" sz="700">
                <a:solidFill>
                  <a:schemeClr val="dk1"/>
                </a:solidFill>
                <a:latin typeface="Montserrat"/>
                <a:ea typeface="Montserrat"/>
                <a:cs typeface="Montserrat"/>
                <a:sym typeface="Montserrat"/>
              </a:rPr>
              <a:t>        </a:t>
            </a:r>
            <a:r>
              <a:rPr lang="en">
                <a:solidFill>
                  <a:schemeClr val="dk1"/>
                </a:solidFill>
                <a:latin typeface="Montserrat"/>
                <a:ea typeface="Montserrat"/>
                <a:cs typeface="Montserrat"/>
                <a:sym typeface="Montserrat"/>
              </a:rPr>
              <a:t>PM2 (O cualquier administrador de procesos para aplicaciones de Node.js)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42bb74e662_0_1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342bb74e662_0_1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Interfaz más amigable con el usuario; Backend con api rest estándar; posibilidad de extender el modelo con entidades CRIS (personas, organizaciones y proyectos); posibilidad de interactuar con otros proyectos como revistas, eventos y otro tipo de objetos digitales; importación automática de metadatos a partir de múltiples servicios; dashboard de admin con buscador y facets. Su interfaz en Angular permite la reutilización de componentes, estilos y personalización de la interfaz; dependencia de software: Java; PostgreSQL; Maven; Node.js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3e981dbd2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g343e981dbd2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n">
                <a:solidFill>
                  <a:schemeClr val="dk1"/>
                </a:solidFill>
                <a:latin typeface="Montserrat"/>
                <a:ea typeface="Montserrat"/>
                <a:cs typeface="Montserrat"/>
                <a:sym typeface="Montserrat"/>
              </a:rPr>
              <a:t>Como parte de los retos en la actualidad a los que podría enfrentarse la comunidad de América Latina y España, destaca la capacitación del personal en el uso y operación de DSpace en la versión 8.x. Asimismo, es necesario gestar una evaluación de la configuración de la base de datos y los recursos del servidor para un rendimiento óptimo. Desarrollar algunos scripts para agilizar la migración de los assets de una manera consistente, limitando las posibles pérdidas de datos u objetos digitales. Sin duda, el factor preponderante para la adopción de las nuevas tecnologías es la capacitación del equipo de desarrollo en servicios REST, Angular, Node.js y Spring Boot, por mencionar solo algunos tópicos.</a:t>
            </a:r>
            <a:endParaRPr b="1" sz="1300">
              <a:solidFill>
                <a:schemeClr val="dk1"/>
              </a:solidFill>
              <a:latin typeface="Montserrat"/>
              <a:ea typeface="Montserrat"/>
              <a:cs typeface="Montserrat"/>
              <a:sym typeface="Montserrat"/>
            </a:endParaRPr>
          </a:p>
          <a:p>
            <a:pPr indent="-311150" lvl="0" marL="457200" rtl="0" algn="just">
              <a:lnSpc>
                <a:spcPct val="115000"/>
              </a:lnSpc>
              <a:spcBef>
                <a:spcPts val="1200"/>
              </a:spcBef>
              <a:spcAft>
                <a:spcPts val="0"/>
              </a:spcAft>
              <a:buClr>
                <a:schemeClr val="dk1"/>
              </a:buClr>
              <a:buSzPts val="1300"/>
              <a:buFont typeface="Montserrat"/>
              <a:buChar char="●"/>
            </a:pPr>
            <a:r>
              <a:rPr b="1" lang="en" sz="1300">
                <a:solidFill>
                  <a:schemeClr val="dk1"/>
                </a:solidFill>
                <a:latin typeface="Montserrat"/>
                <a:ea typeface="Montserrat"/>
                <a:cs typeface="Montserrat"/>
                <a:sym typeface="Montserrat"/>
              </a:rPr>
              <a:t>Adaptación y conocimientos en las tecnologías </a:t>
            </a:r>
            <a:r>
              <a:rPr lang="en" sz="1300">
                <a:solidFill>
                  <a:schemeClr val="dk1"/>
                </a:solidFill>
                <a:latin typeface="Montserrat"/>
                <a:ea typeface="Montserrat"/>
                <a:cs typeface="Montserrat"/>
                <a:sym typeface="Montserrat"/>
              </a:rPr>
              <a:t>necesarias para la implementación de la nueva arquitectura (</a:t>
            </a:r>
            <a:r>
              <a:rPr b="1" lang="en" sz="1300">
                <a:solidFill>
                  <a:schemeClr val="dk1"/>
                </a:solidFill>
                <a:latin typeface="Montserrat"/>
                <a:ea typeface="Montserrat"/>
                <a:cs typeface="Montserrat"/>
                <a:sym typeface="Montserrat"/>
              </a:rPr>
              <a:t>REST + Angular; Node.js; Spring Boot</a:t>
            </a:r>
            <a:r>
              <a:rPr lang="en" sz="1300">
                <a:solidFill>
                  <a:schemeClr val="dk1"/>
                </a:solidFill>
                <a:latin typeface="Montserrat"/>
                <a:ea typeface="Montserrat"/>
                <a:cs typeface="Montserrat"/>
                <a:sym typeface="Montserrat"/>
              </a:rPr>
              <a:t>).</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b="1" lang="en" sz="1300">
                <a:solidFill>
                  <a:schemeClr val="dk1"/>
                </a:solidFill>
                <a:latin typeface="Montserrat"/>
                <a:ea typeface="Montserrat"/>
                <a:cs typeface="Montserrat"/>
                <a:sym typeface="Montserrat"/>
              </a:rPr>
              <a:t>Migración de datos y metadatos:</a:t>
            </a:r>
            <a:r>
              <a:rPr lang="en" sz="1300">
                <a:solidFill>
                  <a:schemeClr val="dk1"/>
                </a:solidFill>
                <a:latin typeface="Montserrat"/>
                <a:ea typeface="Montserrat"/>
                <a:cs typeface="Montserrat"/>
                <a:sym typeface="Montserrat"/>
              </a:rPr>
              <a:t> desarrollar scripts de migración que garanticen que todos y cada uno de los assets podrán ser trasladados de manera consistente, sin importar las personalizaciones que puedan gestarse.</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b="1" lang="en" sz="1300">
                <a:solidFill>
                  <a:schemeClr val="dk1"/>
                </a:solidFill>
                <a:latin typeface="Montserrat"/>
                <a:ea typeface="Montserrat"/>
                <a:cs typeface="Montserrat"/>
                <a:sym typeface="Montserrat"/>
              </a:rPr>
              <a:t>Requerimientos de infraestructura y rendimiento</a:t>
            </a:r>
            <a:r>
              <a:rPr lang="en" sz="1300">
                <a:solidFill>
                  <a:schemeClr val="dk1"/>
                </a:solidFill>
                <a:latin typeface="Montserrat"/>
                <a:ea typeface="Montserrat"/>
                <a:cs typeface="Montserrat"/>
                <a:sym typeface="Montserrat"/>
              </a:rPr>
              <a:t>: se necesita revisar la configuración de la base de datos, el motor de búsqueda (Solr) y otros componentes para asegurar un rendimiento óptimo. Además de gestionar recursos del lado del servidor para la instalación de la interfaz en Angular.</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Será necesario </a:t>
            </a:r>
            <a:r>
              <a:rPr b="1" lang="en" sz="1300">
                <a:solidFill>
                  <a:schemeClr val="dk1"/>
                </a:solidFill>
                <a:latin typeface="Montserrat"/>
                <a:ea typeface="Montserrat"/>
                <a:cs typeface="Montserrat"/>
                <a:sym typeface="Montserrat"/>
              </a:rPr>
              <a:t>capacitar y sensibilizar a bibliotecarios, administradores y desarrolladores</a:t>
            </a:r>
            <a:r>
              <a:rPr lang="en" sz="1300">
                <a:solidFill>
                  <a:schemeClr val="dk1"/>
                </a:solidFill>
                <a:latin typeface="Montserrat"/>
                <a:ea typeface="Montserrat"/>
                <a:cs typeface="Montserrat"/>
                <a:sym typeface="Montserrat"/>
              </a:rPr>
              <a:t> en temas relativos a la implementación, configuración, migración, funcionalidades, uso y operación del repositorio en DSpace 7.</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fe8a4e13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g34fe8a4e133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n">
                <a:solidFill>
                  <a:schemeClr val="dk1"/>
                </a:solidFill>
                <a:latin typeface="Montserrat"/>
                <a:ea typeface="Montserrat"/>
                <a:cs typeface="Montserrat"/>
                <a:sym typeface="Montserrat"/>
              </a:rPr>
              <a:t>Como parte de los retos en la actualidad a los que podría enfrentarse la comunidad de América Latina y España, destaca la capacitación del personal en el uso y operación de DSpace en la versión 8.x. Asimismo, es necesario gestar una evaluación de la configuración de la base de datos y los recursos del servidor para un rendimiento óptimo. Desarrollar algunos scripts para agilizar la migración de los assets de una manera consistente, limitando las posibles pérdidas de datos u objetos digitales. Sin duda, el factor preponderante para la adopción de las nuevas tecnologías es la capacitación del equipo de desarrollo en servicios REST, Angular, Node.js y Spring Boot, por mencionar solo algunos tópicos.</a:t>
            </a:r>
            <a:endParaRPr b="1" sz="1300">
              <a:solidFill>
                <a:schemeClr val="dk1"/>
              </a:solidFill>
              <a:latin typeface="Montserrat"/>
              <a:ea typeface="Montserrat"/>
              <a:cs typeface="Montserrat"/>
              <a:sym typeface="Montserrat"/>
            </a:endParaRPr>
          </a:p>
          <a:p>
            <a:pPr indent="-311150" lvl="0" marL="457200" rtl="0" algn="just">
              <a:lnSpc>
                <a:spcPct val="115000"/>
              </a:lnSpc>
              <a:spcBef>
                <a:spcPts val="1200"/>
              </a:spcBef>
              <a:spcAft>
                <a:spcPts val="0"/>
              </a:spcAft>
              <a:buClr>
                <a:schemeClr val="dk1"/>
              </a:buClr>
              <a:buSzPts val="1300"/>
              <a:buFont typeface="Montserrat"/>
              <a:buChar char="●"/>
            </a:pPr>
            <a:r>
              <a:rPr b="1" lang="en" sz="1300">
                <a:solidFill>
                  <a:schemeClr val="dk1"/>
                </a:solidFill>
                <a:latin typeface="Montserrat"/>
                <a:ea typeface="Montserrat"/>
                <a:cs typeface="Montserrat"/>
                <a:sym typeface="Montserrat"/>
              </a:rPr>
              <a:t>Adaptación y conocimientos en las tecnologías </a:t>
            </a:r>
            <a:r>
              <a:rPr lang="en" sz="1300">
                <a:solidFill>
                  <a:schemeClr val="dk1"/>
                </a:solidFill>
                <a:latin typeface="Montserrat"/>
                <a:ea typeface="Montserrat"/>
                <a:cs typeface="Montserrat"/>
                <a:sym typeface="Montserrat"/>
              </a:rPr>
              <a:t>necesarias para la implementación de la nueva arquitectura (</a:t>
            </a:r>
            <a:r>
              <a:rPr b="1" lang="en" sz="1300">
                <a:solidFill>
                  <a:schemeClr val="dk1"/>
                </a:solidFill>
                <a:latin typeface="Montserrat"/>
                <a:ea typeface="Montserrat"/>
                <a:cs typeface="Montserrat"/>
                <a:sym typeface="Montserrat"/>
              </a:rPr>
              <a:t>REST + Angular; Node.js; Spring Boot</a:t>
            </a:r>
            <a:r>
              <a:rPr lang="en" sz="1300">
                <a:solidFill>
                  <a:schemeClr val="dk1"/>
                </a:solidFill>
                <a:latin typeface="Montserrat"/>
                <a:ea typeface="Montserrat"/>
                <a:cs typeface="Montserrat"/>
                <a:sym typeface="Montserrat"/>
              </a:rPr>
              <a:t>).</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b="1" lang="en" sz="1300">
                <a:solidFill>
                  <a:schemeClr val="dk1"/>
                </a:solidFill>
                <a:latin typeface="Montserrat"/>
                <a:ea typeface="Montserrat"/>
                <a:cs typeface="Montserrat"/>
                <a:sym typeface="Montserrat"/>
              </a:rPr>
              <a:t>Migración de datos y metadatos:</a:t>
            </a:r>
            <a:r>
              <a:rPr lang="en" sz="1300">
                <a:solidFill>
                  <a:schemeClr val="dk1"/>
                </a:solidFill>
                <a:latin typeface="Montserrat"/>
                <a:ea typeface="Montserrat"/>
                <a:cs typeface="Montserrat"/>
                <a:sym typeface="Montserrat"/>
              </a:rPr>
              <a:t> desarrollar scripts de migración que garanticen que todos y cada uno de los assets podrán ser trasladados de manera consistente, sin importar las personalizaciones que puedan gestarse.</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b="1" lang="en" sz="1300">
                <a:solidFill>
                  <a:schemeClr val="dk1"/>
                </a:solidFill>
                <a:latin typeface="Montserrat"/>
                <a:ea typeface="Montserrat"/>
                <a:cs typeface="Montserrat"/>
                <a:sym typeface="Montserrat"/>
              </a:rPr>
              <a:t>Requerimientos de infraestructura y rendimiento</a:t>
            </a:r>
            <a:r>
              <a:rPr lang="en" sz="1300">
                <a:solidFill>
                  <a:schemeClr val="dk1"/>
                </a:solidFill>
                <a:latin typeface="Montserrat"/>
                <a:ea typeface="Montserrat"/>
                <a:cs typeface="Montserrat"/>
                <a:sym typeface="Montserrat"/>
              </a:rPr>
              <a:t>: se necesita revisar la configuración de la base de datos, el motor de búsqueda (Solr) y otros componentes para asegurar un rendimiento óptimo. Además de gestionar recursos del lado del servidor para la instalación de la interfaz en Angular.</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Será necesario </a:t>
            </a:r>
            <a:r>
              <a:rPr b="1" lang="en" sz="1300">
                <a:solidFill>
                  <a:schemeClr val="dk1"/>
                </a:solidFill>
                <a:latin typeface="Montserrat"/>
                <a:ea typeface="Montserrat"/>
                <a:cs typeface="Montserrat"/>
                <a:sym typeface="Montserrat"/>
              </a:rPr>
              <a:t>capacitar y sensibilizar a bibliotecarios, administradores y desarrolladores</a:t>
            </a:r>
            <a:r>
              <a:rPr lang="en" sz="1300">
                <a:solidFill>
                  <a:schemeClr val="dk1"/>
                </a:solidFill>
                <a:latin typeface="Montserrat"/>
                <a:ea typeface="Montserrat"/>
                <a:cs typeface="Montserrat"/>
                <a:sym typeface="Montserrat"/>
              </a:rPr>
              <a:t> en temas relativos a la implementación, configuración, migración, funcionalidades, uso y operación del repositorio en DSpace 7.</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43e981dbd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g343e981dbd2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n">
                <a:solidFill>
                  <a:schemeClr val="dk1"/>
                </a:solidFill>
                <a:latin typeface="Montserrat"/>
                <a:ea typeface="Montserrat"/>
                <a:cs typeface="Montserrat"/>
                <a:sym typeface="Montserrat"/>
              </a:rPr>
              <a:t>Tal como se ha compartido a lo largo de esta sesión, existen sin duda más elementos positivos para que las instituciones se arriesguen a la adopción de DSpace 8.x, en caso de duda, referiré a algunas, tal como son la mejora, la experiencia de usuario; arquitectura modular; recursos de la comunidad; mejoras en búsqueda; facilidad en la actualización en esta versión y en las futuras; así como, la mejora en cuanto a la automatización y la posible escalabilidad que permite la plataforma.</a:t>
            </a:r>
            <a:endParaRPr sz="1300">
              <a:solidFill>
                <a:schemeClr val="dk1"/>
              </a:solidFill>
              <a:latin typeface="Montserrat"/>
              <a:ea typeface="Montserrat"/>
              <a:cs typeface="Montserrat"/>
              <a:sym typeface="Montserrat"/>
            </a:endParaRPr>
          </a:p>
          <a:p>
            <a:pPr indent="-311150" lvl="0" marL="457200" rtl="0" algn="just">
              <a:lnSpc>
                <a:spcPct val="115000"/>
              </a:lnSpc>
              <a:spcBef>
                <a:spcPts val="120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Experiencia de usuario mejorada </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Arquitectura modular y flexible </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La comunidad DSpace posee una amplia variedad de recursos, guías, buenas prácticas y foros de ayuda </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Mejoras en búsqueda y descubrimiento </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Facilidad de actualización futura </a:t>
            </a:r>
            <a:endParaRPr sz="1300">
              <a:solidFill>
                <a:schemeClr val="dk1"/>
              </a:solidFill>
              <a:latin typeface="Montserrat"/>
              <a:ea typeface="Montserrat"/>
              <a:cs typeface="Montserrat"/>
              <a:sym typeface="Montserrat"/>
            </a:endParaRPr>
          </a:p>
          <a:p>
            <a:pPr indent="-311150" lvl="0" marL="457200" rtl="0" algn="just">
              <a:lnSpc>
                <a:spcPct val="115000"/>
              </a:lnSpc>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Automatización y escalabilidad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43e981dbd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343e981dbd2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Ahora que hicimos un breve recorrido por los elementos necesarios para poder llevar a buen puerto cualquier proceso de migración, ¿Cómo es que las instituciones podrán participar?, en este sentido, es necesario que se llene un formulario de diagnóstico, (en este momento aparecerá en el chat el hipervínculo para quién desee llenarlo, cabe señalar que este no se acota solo a las instituciones cuyos repositorios se encuentran asociados a un Nodo en LA Referencia) está abierto para quien desee suscribirlo.</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Dicho instrumento se compone por un apartado para datos institucionales; elementos técnicos; recursos humanos; y políticas institucionales. Su propósito es identificar las necesidades, capacidades y oportunidades de las instituciones en materia de repositorios.</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1200"/>
              </a:spcAft>
              <a:buClr>
                <a:schemeClr val="dk1"/>
              </a:buClr>
              <a:buSzPts val="1100"/>
              <a:buFont typeface="Arial"/>
              <a:buNone/>
            </a:pPr>
            <a:r>
              <a:rPr lang="en">
                <a:solidFill>
                  <a:schemeClr val="dk1"/>
                </a:solidFill>
                <a:latin typeface="Montserrat"/>
                <a:ea typeface="Montserrat"/>
                <a:cs typeface="Montserrat"/>
                <a:sym typeface="Montserrat"/>
              </a:rPr>
              <a:t>Es un proceso que les quitará de 10 a 15 minutos, pero se sugiere que dicho elemento sea llenado por el personal con conocimientos en infraestructura y gestión operativa de la plataforma.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4658cfaa2c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34658cfaa2c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just">
              <a:lnSpc>
                <a:spcPct val="115000"/>
              </a:lnSpc>
              <a:spcBef>
                <a:spcPts val="120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Versión actual y disposición para migrar</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Infraestructura propia o virtualizada</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Contar con Recursos Humanos responsables del repositorio</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Asumir con responsabilidad el compromiso institucional de migración</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Aceptar casos de uso</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Repositorio representante de algún país de habla hispana</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Representatividad en el nodo nacional</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Interoperabilidad de apertura</a:t>
            </a:r>
            <a:endParaRPr sz="1200">
              <a:solidFill>
                <a:schemeClr val="dk1"/>
              </a:solidFill>
              <a:latin typeface="Montserrat"/>
              <a:ea typeface="Montserrat"/>
              <a:cs typeface="Montserrat"/>
              <a:sym typeface="Montserrat"/>
            </a:endParaRPr>
          </a:p>
          <a:p>
            <a:pPr indent="-304800" lvl="0" marL="457200" rtl="0" algn="just">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Escalabilidad y replicabilidad</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43e981dbd2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g343e981dbd2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0"/>
              </a:spcAft>
              <a:buNone/>
            </a:pPr>
            <a:r>
              <a:rPr lang="en">
                <a:solidFill>
                  <a:schemeClr val="dk1"/>
                </a:solidFill>
                <a:latin typeface="Montserrat"/>
                <a:ea typeface="Montserrat"/>
                <a:cs typeface="Montserrat"/>
                <a:sym typeface="Montserrat"/>
              </a:rPr>
              <a:t>Cabe mencionar que las instituciones que suscriban el formulario de participación y que sean seleccionadas, tendrán beneficios, pero también algunas responsabilidades, tal como lo son: la detección de necesidades de asesoría técnica; la participación en grupos focales en los que existirá una retroalimentación constante para conocer el avance o progreso de las instituciones en el proceso de migración.</a:t>
            </a:r>
            <a:endParaRPr>
              <a:solidFill>
                <a:schemeClr val="dk1"/>
              </a:solidFill>
              <a:latin typeface="Montserrat"/>
              <a:ea typeface="Montserrat"/>
              <a:cs typeface="Montserrat"/>
              <a:sym typeface="Montserrat"/>
            </a:endParaRPr>
          </a:p>
          <a:p>
            <a:pPr indent="0" lvl="0" marL="0" rtl="0" algn="just">
              <a:lnSpc>
                <a:spcPct val="115000"/>
              </a:lnSpc>
              <a:spcBef>
                <a:spcPts val="1200"/>
              </a:spcBef>
              <a:spcAft>
                <a:spcPts val="0"/>
              </a:spcAft>
              <a:buNone/>
            </a:pPr>
            <a:r>
              <a:rPr lang="en">
                <a:solidFill>
                  <a:schemeClr val="dk1"/>
                </a:solidFill>
                <a:latin typeface="Montserrat"/>
                <a:ea typeface="Montserrat"/>
                <a:cs typeface="Montserrat"/>
                <a:sym typeface="Montserrat"/>
              </a:rPr>
              <a:t>Apoyar a LA Referencia en el proceso de integración de documentación y/o actualización de los casos de uso y otros elementos que puedan requerirse a fin de beneficiar a los seleccionados y las futuras generaciones en los siguientes ciclos de intervención.</a:t>
            </a:r>
            <a:endParaRPr sz="1400">
              <a:solidFill>
                <a:schemeClr val="dk1"/>
              </a:solidFill>
              <a:latin typeface="Montserrat"/>
              <a:ea typeface="Montserrat"/>
              <a:cs typeface="Montserrat"/>
              <a:sym typeface="Montserrat"/>
            </a:endParaRPr>
          </a:p>
          <a:p>
            <a:pPr indent="-317500" lvl="0" marL="457200" rtl="0" algn="just">
              <a:lnSpc>
                <a:spcPct val="115000"/>
              </a:lnSpc>
              <a:spcBef>
                <a:spcPts val="1200"/>
              </a:spcBef>
              <a:spcAft>
                <a:spcPts val="0"/>
              </a:spcAft>
              <a:buClr>
                <a:schemeClr val="dk1"/>
              </a:buClr>
              <a:buSzPts val="1400"/>
              <a:buFont typeface="Montserrat"/>
              <a:buChar char="●"/>
            </a:pPr>
            <a:r>
              <a:rPr lang="en" sz="1400">
                <a:solidFill>
                  <a:schemeClr val="dk1"/>
                </a:solidFill>
                <a:latin typeface="Montserrat"/>
                <a:ea typeface="Montserrat"/>
                <a:cs typeface="Montserrat"/>
                <a:sym typeface="Montserrat"/>
              </a:rPr>
              <a:t>Considerar una </a:t>
            </a:r>
            <a:r>
              <a:rPr b="1" lang="en" sz="1400">
                <a:solidFill>
                  <a:schemeClr val="dk1"/>
                </a:solidFill>
                <a:latin typeface="Montserrat"/>
                <a:ea typeface="Montserrat"/>
                <a:cs typeface="Montserrat"/>
                <a:sym typeface="Montserrat"/>
              </a:rPr>
              <a:t>asesoría técnica y acompañamiento especializado</a:t>
            </a:r>
            <a:r>
              <a:rPr lang="en" sz="1400">
                <a:solidFill>
                  <a:schemeClr val="dk1"/>
                </a:solidFill>
                <a:latin typeface="Montserrat"/>
                <a:ea typeface="Montserrat"/>
                <a:cs typeface="Montserrat"/>
                <a:sym typeface="Montserrat"/>
              </a:rPr>
              <a:t> para lograr una autonomía en el proceso de actualización y migración.</a:t>
            </a:r>
            <a:endParaRPr sz="1400">
              <a:solidFill>
                <a:schemeClr val="dk1"/>
              </a:solidFill>
              <a:latin typeface="Montserrat"/>
              <a:ea typeface="Montserrat"/>
              <a:cs typeface="Montserrat"/>
              <a:sym typeface="Montserrat"/>
            </a:endParaRPr>
          </a:p>
          <a:p>
            <a:pPr indent="-317500" lvl="0" marL="457200" rtl="0" algn="just">
              <a:lnSpc>
                <a:spcPct val="115000"/>
              </a:lnSpc>
              <a:spcBef>
                <a:spcPts val="0"/>
              </a:spcBef>
              <a:spcAft>
                <a:spcPts val="0"/>
              </a:spcAft>
              <a:buClr>
                <a:schemeClr val="dk1"/>
              </a:buClr>
              <a:buSzPts val="1400"/>
              <a:buFont typeface="Montserrat"/>
              <a:buChar char="●"/>
            </a:pPr>
            <a:r>
              <a:rPr lang="en" sz="1400">
                <a:solidFill>
                  <a:schemeClr val="dk1"/>
                </a:solidFill>
                <a:latin typeface="Montserrat"/>
                <a:ea typeface="Montserrat"/>
                <a:cs typeface="Montserrat"/>
                <a:sym typeface="Montserrat"/>
              </a:rPr>
              <a:t>Identificar </a:t>
            </a:r>
            <a:r>
              <a:rPr b="1" lang="en" sz="1400">
                <a:solidFill>
                  <a:schemeClr val="dk1"/>
                </a:solidFill>
                <a:latin typeface="Montserrat"/>
                <a:ea typeface="Montserrat"/>
                <a:cs typeface="Montserrat"/>
                <a:sym typeface="Montserrat"/>
              </a:rPr>
              <a:t>grupos focales para la atención de posibles incidencias</a:t>
            </a:r>
            <a:r>
              <a:rPr lang="en" sz="1400">
                <a:solidFill>
                  <a:schemeClr val="dk1"/>
                </a:solidFill>
                <a:latin typeface="Montserrat"/>
                <a:ea typeface="Montserrat"/>
                <a:cs typeface="Montserrat"/>
                <a:sym typeface="Montserrat"/>
              </a:rPr>
              <a:t> durante el proceso de actualización o migración.</a:t>
            </a:r>
            <a:endParaRPr sz="1400">
              <a:solidFill>
                <a:schemeClr val="dk1"/>
              </a:solidFill>
              <a:latin typeface="Montserrat"/>
              <a:ea typeface="Montserrat"/>
              <a:cs typeface="Montserrat"/>
              <a:sym typeface="Montserrat"/>
            </a:endParaRPr>
          </a:p>
          <a:p>
            <a:pPr indent="-317500" lvl="0" marL="457200" rtl="0" algn="just">
              <a:lnSpc>
                <a:spcPct val="115000"/>
              </a:lnSpc>
              <a:spcBef>
                <a:spcPts val="0"/>
              </a:spcBef>
              <a:spcAft>
                <a:spcPts val="0"/>
              </a:spcAft>
              <a:buClr>
                <a:schemeClr val="dk1"/>
              </a:buClr>
              <a:buSzPts val="1400"/>
              <a:buFont typeface="Montserrat"/>
              <a:buChar char="●"/>
            </a:pPr>
            <a:r>
              <a:rPr b="1" lang="en" sz="1400">
                <a:solidFill>
                  <a:schemeClr val="dk1"/>
                </a:solidFill>
                <a:latin typeface="Montserrat"/>
                <a:ea typeface="Montserrat"/>
                <a:cs typeface="Montserrat"/>
                <a:sym typeface="Montserrat"/>
              </a:rPr>
              <a:t>Documentación en español </a:t>
            </a:r>
            <a:r>
              <a:rPr lang="en" sz="1400">
                <a:solidFill>
                  <a:schemeClr val="dk1"/>
                </a:solidFill>
                <a:latin typeface="Montserrat"/>
                <a:ea typeface="Montserrat"/>
                <a:cs typeface="Montserrat"/>
                <a:sym typeface="Montserrat"/>
              </a:rPr>
              <a:t>que agiliza la actualización y migración.</a:t>
            </a:r>
            <a:endParaRPr sz="1400">
              <a:solidFill>
                <a:schemeClr val="dk1"/>
              </a:solidFill>
              <a:latin typeface="Montserrat"/>
              <a:ea typeface="Montserrat"/>
              <a:cs typeface="Montserrat"/>
              <a:sym typeface="Montserrat"/>
            </a:endParaRPr>
          </a:p>
          <a:p>
            <a:pPr indent="-317500" lvl="0" marL="457200" rtl="0" algn="just">
              <a:lnSpc>
                <a:spcPct val="115000"/>
              </a:lnSpc>
              <a:spcBef>
                <a:spcPts val="0"/>
              </a:spcBef>
              <a:spcAft>
                <a:spcPts val="0"/>
              </a:spcAft>
              <a:buClr>
                <a:schemeClr val="dk1"/>
              </a:buClr>
              <a:buSzPts val="1400"/>
              <a:buFont typeface="Montserrat"/>
              <a:buChar char="●"/>
            </a:pPr>
            <a:r>
              <a:rPr b="1" lang="en" sz="1400">
                <a:solidFill>
                  <a:schemeClr val="dk1"/>
                </a:solidFill>
                <a:latin typeface="Montserrat"/>
                <a:ea typeface="Montserrat"/>
                <a:cs typeface="Montserrat"/>
                <a:sym typeface="Montserrat"/>
              </a:rPr>
              <a:t>Formar parte de los nodos interconectados </a:t>
            </a:r>
            <a:r>
              <a:rPr lang="en" sz="1400">
                <a:solidFill>
                  <a:schemeClr val="dk1"/>
                </a:solidFill>
                <a:latin typeface="Montserrat"/>
                <a:ea typeface="Montserrat"/>
                <a:cs typeface="Montserrat"/>
                <a:sym typeface="Montserrat"/>
              </a:rPr>
              <a:t>con LA Referencia.</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514b52cd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3514b52cd4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 sz="2300">
                <a:solidFill>
                  <a:schemeClr val="dk1"/>
                </a:solidFill>
              </a:rPr>
              <a:t>¿Cómo puedes participar en el proyecto?</a:t>
            </a:r>
            <a:endParaRPr b="1" sz="23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 1. Respondiendo el formulario diagnóstico</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Nos ayuda a identificar necesidades y seleccionar repositorios piloto.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https://forms.gle/W3vcQoiAxEwh7ZQu8</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 2. Compartiendo documentación</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Guías, manuales o experiencias de instalación y uso de </a:t>
            </a:r>
            <a:r>
              <a:rPr b="1" lang="en">
                <a:solidFill>
                  <a:schemeClr val="dk1"/>
                </a:solidFill>
              </a:rPr>
              <a:t>DSpace 7.x o superior</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Documentación técnica o flujos de actualización.</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 3. Compartiendo experiencias y casos de uso</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Casos de éxito, desafíos enfrentados o buenas prácticas en la gestión de repositorios.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Adaptaciones locales o soluciones implementadas.</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 4. Participando en las próximas Open Hours</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Asistiendo, compartiendo preguntas o sugerencias.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Sumándote a la comunidad de práctica regional.</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4f7d237cc1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34f7d237cc1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 sz="1200">
                <a:solidFill>
                  <a:schemeClr val="dk1"/>
                </a:solidFill>
                <a:latin typeface="Montserrat"/>
                <a:ea typeface="Montserrat"/>
                <a:cs typeface="Montserrat"/>
                <a:sym typeface="Montserrat"/>
              </a:rPr>
              <a:t>Enlace a menti: </a:t>
            </a:r>
            <a:r>
              <a:rPr lang="en" sz="1200" u="sng">
                <a:solidFill>
                  <a:schemeClr val="hlink"/>
                </a:solidFill>
                <a:latin typeface="Montserrat"/>
                <a:ea typeface="Montserrat"/>
                <a:cs typeface="Montserrat"/>
                <a:sym typeface="Montserrat"/>
                <a:hlinkClick r:id="rId2"/>
              </a:rPr>
              <a:t>https://www.menti.com/alj664eymq4u</a:t>
            </a:r>
            <a:r>
              <a:rPr lang="en" sz="1200">
                <a:solidFill>
                  <a:schemeClr val="dk1"/>
                </a:solidFill>
                <a:latin typeface="Montserrat"/>
                <a:ea typeface="Montserrat"/>
                <a:cs typeface="Montserrat"/>
                <a:sym typeface="Montserrat"/>
              </a:rPr>
              <a:t> </a:t>
            </a:r>
            <a:endParaRPr>
              <a:latin typeface="Montserrat"/>
              <a:ea typeface="Montserrat"/>
              <a:cs typeface="Montserrat"/>
              <a:sym typeface="Montserra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4f69072d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g34f69072da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120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2bb74e662_0_1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g342bb74e662_0_13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1200"/>
              </a:spcBef>
              <a:spcAft>
                <a:spcPts val="120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42bb74e662_0_1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342bb74e662_0_13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Key Takeaways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“The Grant Linking System offers APN a robust solution to link funding with research outputs, improving transparency, visibility, and impact assessment.”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Call to Action</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“Let’s work together to implement GLS and showcase APN’s contribution to global sustainability research.” </a:t>
            </a:r>
            <a:r>
              <a:rPr b="1" lang="en">
                <a:solidFill>
                  <a:schemeClr val="dk1"/>
                </a:solidFill>
              </a:rPr>
              <a:t>(CLIC)</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Invitation for Questions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“Thank you for your time. I’m happy to answer any questions and discuss how we can tailor GLS to meet APN’s needs.”</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0" Type="http://schemas.openxmlformats.org/officeDocument/2006/relationships/hyperlink" Target="http://@datacite" TargetMode="External"/><Relationship Id="rId11" Type="http://schemas.openxmlformats.org/officeDocument/2006/relationships/hyperlink" Target="https://twitter.com/datacite" TargetMode="External"/><Relationship Id="rId10" Type="http://schemas.openxmlformats.org/officeDocument/2006/relationships/hyperlink" Target="http://@datacite" TargetMode="External"/><Relationship Id="rId21" Type="http://schemas.openxmlformats.org/officeDocument/2006/relationships/hyperlink" Target="https://www.linkedin.com/company/datacite/" TargetMode="External"/><Relationship Id="rId13" Type="http://schemas.openxmlformats.org/officeDocument/2006/relationships/hyperlink" Target="https://datacite.org" TargetMode="External"/><Relationship Id="rId12" Type="http://schemas.openxmlformats.org/officeDocument/2006/relationships/hyperlink" Target="https://pidforum.org" TargetMode="External"/><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hyperlink" Target="mailto:info@datacite.org" TargetMode="External"/><Relationship Id="rId15" Type="http://schemas.openxmlformats.org/officeDocument/2006/relationships/hyperlink" Target="https://support.datacite.org" TargetMode="External"/><Relationship Id="rId14" Type="http://schemas.openxmlformats.org/officeDocument/2006/relationships/hyperlink" Target="http://blog.datacite.org" TargetMode="External"/><Relationship Id="rId17" Type="http://schemas.openxmlformats.org/officeDocument/2006/relationships/image" Target="../media/image3.png"/><Relationship Id="rId16" Type="http://schemas.openxmlformats.org/officeDocument/2006/relationships/hyperlink" Target="mailto:support@datacite.org" TargetMode="External"/><Relationship Id="rId5" Type="http://schemas.openxmlformats.org/officeDocument/2006/relationships/image" Target="../media/image20.png"/><Relationship Id="rId19" Type="http://schemas.openxmlformats.org/officeDocument/2006/relationships/hyperlink" Target="https://www.youtube.com/channel/UCVsSDZhIN_WbnD_v5o9eB_A" TargetMode="External"/><Relationship Id="rId6" Type="http://schemas.openxmlformats.org/officeDocument/2006/relationships/image" Target="../media/image6.png"/><Relationship Id="rId18" Type="http://schemas.openxmlformats.org/officeDocument/2006/relationships/hyperlink" Target="http://@datacite" TargetMode="External"/><Relationship Id="rId7" Type="http://schemas.openxmlformats.org/officeDocument/2006/relationships/image" Target="../media/image15.png"/><Relationship Id="rId8"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7"/>
          <p:cNvSpPr txBox="1"/>
          <p:nvPr/>
        </p:nvSpPr>
        <p:spPr>
          <a:xfrm>
            <a:off x="613250" y="1121225"/>
            <a:ext cx="6985800" cy="723600"/>
          </a:xfrm>
          <a:prstGeom prst="rect">
            <a:avLst/>
          </a:prstGeom>
          <a:noFill/>
          <a:ln>
            <a:noFill/>
          </a:ln>
        </p:spPr>
        <p:txBody>
          <a:bodyPr anchorCtr="0" anchor="t" bIns="26775" lIns="26775" spcFirstLastPara="1" rIns="26775" wrap="square" tIns="26775">
            <a:noAutofit/>
          </a:bodyPr>
          <a:lstStyle/>
          <a:p>
            <a:pPr indent="0" lvl="0" marL="0" marR="0" rtl="0" algn="l">
              <a:lnSpc>
                <a:spcPct val="100000"/>
              </a:lnSpc>
              <a:spcBef>
                <a:spcPts val="0"/>
              </a:spcBef>
              <a:spcAft>
                <a:spcPts val="0"/>
              </a:spcAft>
              <a:buClr>
                <a:srgbClr val="000000"/>
              </a:buClr>
              <a:buSzPts val="5600"/>
              <a:buFont typeface="Arial"/>
              <a:buNone/>
            </a:pPr>
            <a:r>
              <a:t/>
            </a:r>
            <a:endParaRPr b="1" i="0" sz="5600" u="none" cap="none" strike="noStrike">
              <a:solidFill>
                <a:srgbClr val="00B1E2"/>
              </a:solidFill>
              <a:latin typeface="Barlow"/>
              <a:ea typeface="Barlow"/>
              <a:cs typeface="Barlow"/>
              <a:sym typeface="Barlow"/>
            </a:endParaRPr>
          </a:p>
        </p:txBody>
      </p:sp>
      <p:pic>
        <p:nvPicPr>
          <p:cNvPr id="11" name="Google Shape;11;p17"/>
          <p:cNvPicPr preferRelativeResize="0"/>
          <p:nvPr/>
        </p:nvPicPr>
        <p:blipFill rotWithShape="1">
          <a:blip r:embed="rId2">
            <a:alphaModFix/>
          </a:blip>
          <a:srcRect b="0" l="0" r="0" t="0"/>
          <a:stretch/>
        </p:blipFill>
        <p:spPr>
          <a:xfrm>
            <a:off x="17038600" y="-448155"/>
            <a:ext cx="2135127" cy="1201006"/>
          </a:xfrm>
          <a:prstGeom prst="rect">
            <a:avLst/>
          </a:prstGeom>
          <a:noFill/>
          <a:ln>
            <a:noFill/>
          </a:ln>
        </p:spPr>
      </p:pic>
      <p:sp>
        <p:nvSpPr>
          <p:cNvPr id="12" name="Google Shape;12;p17"/>
          <p:cNvSpPr txBox="1"/>
          <p:nvPr/>
        </p:nvSpPr>
        <p:spPr>
          <a:xfrm>
            <a:off x="646950" y="4050264"/>
            <a:ext cx="2972100" cy="398100"/>
          </a:xfrm>
          <a:prstGeom prst="rect">
            <a:avLst/>
          </a:prstGeom>
          <a:noFill/>
          <a:ln>
            <a:noFill/>
          </a:ln>
        </p:spPr>
        <p:txBody>
          <a:bodyPr anchorCtr="0" anchor="t" bIns="26775" lIns="26775" spcFirstLastPara="1" rIns="26775" wrap="square" tIns="26775">
            <a:noAutofit/>
          </a:bodyPr>
          <a:lstStyle/>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243B54"/>
              </a:solidFill>
              <a:latin typeface="Barlow"/>
              <a:ea typeface="Barlow"/>
              <a:cs typeface="Barlow"/>
              <a:sym typeface="Barlow"/>
            </a:endParaRPr>
          </a:p>
        </p:txBody>
      </p:sp>
      <p:sp>
        <p:nvSpPr>
          <p:cNvPr id="13" name="Google Shape;13;p17"/>
          <p:cNvSpPr txBox="1"/>
          <p:nvPr/>
        </p:nvSpPr>
        <p:spPr>
          <a:xfrm>
            <a:off x="666150" y="4330025"/>
            <a:ext cx="2972100" cy="480300"/>
          </a:xfrm>
          <a:prstGeom prst="rect">
            <a:avLst/>
          </a:prstGeom>
          <a:noFill/>
          <a:ln>
            <a:noFill/>
          </a:ln>
        </p:spPr>
        <p:txBody>
          <a:bodyPr anchorCtr="0" anchor="t" bIns="26775" lIns="26775" spcFirstLastPara="1" rIns="26775" wrap="square" tIns="267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243B54"/>
              </a:solidFill>
              <a:latin typeface="Barlow Light"/>
              <a:ea typeface="Barlow Light"/>
              <a:cs typeface="Barlow Light"/>
              <a:sym typeface="Barlow Light"/>
            </a:endParaRPr>
          </a:p>
        </p:txBody>
      </p:sp>
      <p:sp>
        <p:nvSpPr>
          <p:cNvPr id="14" name="Google Shape;14;p17"/>
          <p:cNvSpPr txBox="1"/>
          <p:nvPr>
            <p:ph type="title"/>
          </p:nvPr>
        </p:nvSpPr>
        <p:spPr>
          <a:xfrm>
            <a:off x="627725" y="1266875"/>
            <a:ext cx="6956100" cy="58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5" name="Google Shape;15;p17"/>
          <p:cNvSpPr txBox="1"/>
          <p:nvPr>
            <p:ph idx="1" type="subTitle"/>
          </p:nvPr>
        </p:nvSpPr>
        <p:spPr>
          <a:xfrm>
            <a:off x="627725" y="2175725"/>
            <a:ext cx="6932700" cy="5559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Clr>
                <a:srgbClr val="0B5394"/>
              </a:buClr>
              <a:buSzPts val="3600"/>
              <a:buFont typeface="Montserrat"/>
              <a:buNone/>
              <a:defRPr b="1" sz="3600">
                <a:solidFill>
                  <a:srgbClr val="0B5394"/>
                </a:solidFill>
                <a:latin typeface="Montserrat"/>
                <a:ea typeface="Montserrat"/>
                <a:cs typeface="Montserrat"/>
                <a:sym typeface="Montserrat"/>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
        <p:nvSpPr>
          <p:cNvPr id="16" name="Google Shape;16;p17"/>
          <p:cNvSpPr txBox="1"/>
          <p:nvPr>
            <p:ph idx="2" type="body"/>
          </p:nvPr>
        </p:nvSpPr>
        <p:spPr>
          <a:xfrm>
            <a:off x="627725" y="3983575"/>
            <a:ext cx="3465300" cy="480300"/>
          </a:xfrm>
          <a:prstGeom prst="rect">
            <a:avLst/>
          </a:prstGeom>
          <a:noFill/>
          <a:ln>
            <a:noFill/>
          </a:ln>
        </p:spPr>
        <p:txBody>
          <a:bodyPr anchorCtr="0" anchor="t" bIns="91425" lIns="91425" spcFirstLastPara="1" rIns="91425" wrap="square" tIns="91425">
            <a:noAutofit/>
          </a:bodyPr>
          <a:lstStyle>
            <a:lvl1pPr indent="-349250" lvl="0" marL="457200" algn="l">
              <a:lnSpc>
                <a:spcPct val="115000"/>
              </a:lnSpc>
              <a:spcBef>
                <a:spcPts val="0"/>
              </a:spcBef>
              <a:spcAft>
                <a:spcPts val="0"/>
              </a:spcAft>
              <a:buSzPts val="1900"/>
              <a:buFont typeface="Montserrat"/>
              <a:buChar char="●"/>
              <a:defRPr b="1" sz="1900">
                <a:latin typeface="Montserrat"/>
                <a:ea typeface="Montserrat"/>
                <a:cs typeface="Montserrat"/>
                <a:sym typeface="Montserrat"/>
              </a:defRPr>
            </a:lvl1pPr>
            <a:lvl2pPr indent="-317500" lvl="1" marL="914400" algn="l">
              <a:lnSpc>
                <a:spcPct val="115000"/>
              </a:lnSpc>
              <a:spcBef>
                <a:spcPts val="0"/>
              </a:spcBef>
              <a:spcAft>
                <a:spcPts val="0"/>
              </a:spcAft>
              <a:buSzPts val="1400"/>
              <a:buFont typeface="Montserrat"/>
              <a:buChar char="○"/>
              <a:defRPr>
                <a:latin typeface="Montserrat"/>
                <a:ea typeface="Montserrat"/>
                <a:cs typeface="Montserrat"/>
                <a:sym typeface="Montserrat"/>
              </a:defRPr>
            </a:lvl2pPr>
            <a:lvl3pPr indent="-317500" lvl="2" marL="1371600" algn="l">
              <a:lnSpc>
                <a:spcPct val="115000"/>
              </a:lnSpc>
              <a:spcBef>
                <a:spcPts val="0"/>
              </a:spcBef>
              <a:spcAft>
                <a:spcPts val="0"/>
              </a:spcAft>
              <a:buSzPts val="1400"/>
              <a:buFont typeface="Montserrat"/>
              <a:buChar char="■"/>
              <a:defRPr>
                <a:latin typeface="Montserrat"/>
                <a:ea typeface="Montserrat"/>
                <a:cs typeface="Montserrat"/>
                <a:sym typeface="Montserrat"/>
              </a:defRPr>
            </a:lvl3pPr>
            <a:lvl4pPr indent="-317500" lvl="3" marL="1828800" algn="l">
              <a:lnSpc>
                <a:spcPct val="115000"/>
              </a:lnSpc>
              <a:spcBef>
                <a:spcPts val="0"/>
              </a:spcBef>
              <a:spcAft>
                <a:spcPts val="0"/>
              </a:spcAft>
              <a:buSzPts val="1400"/>
              <a:buFont typeface="Montserrat"/>
              <a:buChar char="●"/>
              <a:defRPr>
                <a:latin typeface="Montserrat"/>
                <a:ea typeface="Montserrat"/>
                <a:cs typeface="Montserrat"/>
                <a:sym typeface="Montserrat"/>
              </a:defRPr>
            </a:lvl4pPr>
            <a:lvl5pPr indent="-317500" lvl="4" marL="2286000" algn="l">
              <a:lnSpc>
                <a:spcPct val="115000"/>
              </a:lnSpc>
              <a:spcBef>
                <a:spcPts val="0"/>
              </a:spcBef>
              <a:spcAft>
                <a:spcPts val="0"/>
              </a:spcAft>
              <a:buSzPts val="1400"/>
              <a:buFont typeface="Montserrat"/>
              <a:buChar char="○"/>
              <a:defRPr>
                <a:latin typeface="Montserrat"/>
                <a:ea typeface="Montserrat"/>
                <a:cs typeface="Montserrat"/>
                <a:sym typeface="Montserrat"/>
              </a:defRPr>
            </a:lvl5pPr>
            <a:lvl6pPr indent="-317500" lvl="5" marL="2743200" algn="l">
              <a:lnSpc>
                <a:spcPct val="115000"/>
              </a:lnSpc>
              <a:spcBef>
                <a:spcPts val="0"/>
              </a:spcBef>
              <a:spcAft>
                <a:spcPts val="0"/>
              </a:spcAft>
              <a:buSzPts val="1400"/>
              <a:buFont typeface="Montserrat"/>
              <a:buChar char="■"/>
              <a:defRPr>
                <a:latin typeface="Montserrat"/>
                <a:ea typeface="Montserrat"/>
                <a:cs typeface="Montserrat"/>
                <a:sym typeface="Montserrat"/>
              </a:defRPr>
            </a:lvl6pPr>
            <a:lvl7pPr indent="-317500" lvl="6" marL="3200400" algn="l">
              <a:lnSpc>
                <a:spcPct val="115000"/>
              </a:lnSpc>
              <a:spcBef>
                <a:spcPts val="0"/>
              </a:spcBef>
              <a:spcAft>
                <a:spcPts val="0"/>
              </a:spcAft>
              <a:buSzPts val="1400"/>
              <a:buFont typeface="Montserrat"/>
              <a:buChar char="●"/>
              <a:defRPr>
                <a:latin typeface="Montserrat"/>
                <a:ea typeface="Montserrat"/>
                <a:cs typeface="Montserrat"/>
                <a:sym typeface="Montserrat"/>
              </a:defRPr>
            </a:lvl7pPr>
            <a:lvl8pPr indent="-317500" lvl="7" marL="3657600" algn="l">
              <a:lnSpc>
                <a:spcPct val="115000"/>
              </a:lnSpc>
              <a:spcBef>
                <a:spcPts val="0"/>
              </a:spcBef>
              <a:spcAft>
                <a:spcPts val="0"/>
              </a:spcAft>
              <a:buSzPts val="1400"/>
              <a:buFont typeface="Montserrat"/>
              <a:buChar char="○"/>
              <a:defRPr>
                <a:latin typeface="Montserrat"/>
                <a:ea typeface="Montserrat"/>
                <a:cs typeface="Montserrat"/>
                <a:sym typeface="Montserrat"/>
              </a:defRPr>
            </a:lvl8pPr>
            <a:lvl9pPr indent="-317500" lvl="8" marL="4114800" algn="l">
              <a:lnSpc>
                <a:spcPct val="115000"/>
              </a:lnSpc>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7" name="Google Shape;17;p17"/>
          <p:cNvSpPr txBox="1"/>
          <p:nvPr>
            <p:ph idx="3" type="body"/>
          </p:nvPr>
        </p:nvSpPr>
        <p:spPr>
          <a:xfrm>
            <a:off x="627725" y="4277996"/>
            <a:ext cx="2442600" cy="437100"/>
          </a:xfrm>
          <a:prstGeom prst="rect">
            <a:avLst/>
          </a:prstGeom>
          <a:noFill/>
          <a:ln>
            <a:noFill/>
          </a:ln>
        </p:spPr>
        <p:txBody>
          <a:bodyPr anchorCtr="0" anchor="t" bIns="91425" lIns="91425" spcFirstLastPara="1" rIns="91425" wrap="square" tIns="91425">
            <a:noAutofit/>
          </a:bodyPr>
          <a:lstStyle>
            <a:lvl1pPr indent="-298450" lvl="0" marL="457200" algn="l">
              <a:lnSpc>
                <a:spcPct val="100000"/>
              </a:lnSpc>
              <a:spcBef>
                <a:spcPts val="0"/>
              </a:spcBef>
              <a:spcAft>
                <a:spcPts val="0"/>
              </a:spcAft>
              <a:buSzPts val="1100"/>
              <a:buFont typeface="Montserrat"/>
              <a:buChar char="●"/>
              <a:defRPr sz="1100">
                <a:latin typeface="Montserrat"/>
                <a:ea typeface="Montserrat"/>
                <a:cs typeface="Montserrat"/>
                <a:sym typeface="Montserrat"/>
              </a:defRPr>
            </a:lvl1pPr>
            <a:lvl2pPr indent="-298450" lvl="1" marL="914400" algn="l">
              <a:lnSpc>
                <a:spcPct val="100000"/>
              </a:lnSpc>
              <a:spcBef>
                <a:spcPts val="0"/>
              </a:spcBef>
              <a:spcAft>
                <a:spcPts val="0"/>
              </a:spcAft>
              <a:buSzPts val="1100"/>
              <a:buFont typeface="Montserrat"/>
              <a:buChar char="○"/>
              <a:defRPr sz="1100">
                <a:latin typeface="Montserrat"/>
                <a:ea typeface="Montserrat"/>
                <a:cs typeface="Montserrat"/>
                <a:sym typeface="Montserrat"/>
              </a:defRPr>
            </a:lvl2pPr>
            <a:lvl3pPr indent="-298450" lvl="2" marL="1371600" algn="l">
              <a:lnSpc>
                <a:spcPct val="100000"/>
              </a:lnSpc>
              <a:spcBef>
                <a:spcPts val="0"/>
              </a:spcBef>
              <a:spcAft>
                <a:spcPts val="0"/>
              </a:spcAft>
              <a:buSzPts val="1100"/>
              <a:buFont typeface="Montserrat"/>
              <a:buChar char="■"/>
              <a:defRPr sz="1100">
                <a:latin typeface="Montserrat"/>
                <a:ea typeface="Montserrat"/>
                <a:cs typeface="Montserrat"/>
                <a:sym typeface="Montserrat"/>
              </a:defRPr>
            </a:lvl3pPr>
            <a:lvl4pPr indent="-298450" lvl="3" marL="1828800" algn="l">
              <a:lnSpc>
                <a:spcPct val="100000"/>
              </a:lnSpc>
              <a:spcBef>
                <a:spcPts val="0"/>
              </a:spcBef>
              <a:spcAft>
                <a:spcPts val="0"/>
              </a:spcAft>
              <a:buSzPts val="1100"/>
              <a:buFont typeface="Montserrat"/>
              <a:buChar char="●"/>
              <a:defRPr sz="1100">
                <a:latin typeface="Montserrat"/>
                <a:ea typeface="Montserrat"/>
                <a:cs typeface="Montserrat"/>
                <a:sym typeface="Montserrat"/>
              </a:defRPr>
            </a:lvl4pPr>
            <a:lvl5pPr indent="-298450" lvl="4" marL="2286000" algn="l">
              <a:lnSpc>
                <a:spcPct val="100000"/>
              </a:lnSpc>
              <a:spcBef>
                <a:spcPts val="0"/>
              </a:spcBef>
              <a:spcAft>
                <a:spcPts val="0"/>
              </a:spcAft>
              <a:buSzPts val="1100"/>
              <a:buFont typeface="Montserrat"/>
              <a:buChar char="○"/>
              <a:defRPr sz="1100">
                <a:latin typeface="Montserrat"/>
                <a:ea typeface="Montserrat"/>
                <a:cs typeface="Montserrat"/>
                <a:sym typeface="Montserrat"/>
              </a:defRPr>
            </a:lvl5pPr>
            <a:lvl6pPr indent="-298450" lvl="5" marL="2743200" algn="l">
              <a:lnSpc>
                <a:spcPct val="100000"/>
              </a:lnSpc>
              <a:spcBef>
                <a:spcPts val="0"/>
              </a:spcBef>
              <a:spcAft>
                <a:spcPts val="0"/>
              </a:spcAft>
              <a:buSzPts val="1100"/>
              <a:buFont typeface="Montserrat"/>
              <a:buChar char="■"/>
              <a:defRPr sz="1100">
                <a:latin typeface="Montserrat"/>
                <a:ea typeface="Montserrat"/>
                <a:cs typeface="Montserrat"/>
                <a:sym typeface="Montserrat"/>
              </a:defRPr>
            </a:lvl6pPr>
            <a:lvl7pPr indent="-298450" lvl="6" marL="3200400" algn="l">
              <a:lnSpc>
                <a:spcPct val="100000"/>
              </a:lnSpc>
              <a:spcBef>
                <a:spcPts val="0"/>
              </a:spcBef>
              <a:spcAft>
                <a:spcPts val="0"/>
              </a:spcAft>
              <a:buSzPts val="1100"/>
              <a:buFont typeface="Montserrat"/>
              <a:buChar char="●"/>
              <a:defRPr sz="1100">
                <a:latin typeface="Montserrat"/>
                <a:ea typeface="Montserrat"/>
                <a:cs typeface="Montserrat"/>
                <a:sym typeface="Montserrat"/>
              </a:defRPr>
            </a:lvl7pPr>
            <a:lvl8pPr indent="-298450" lvl="7" marL="3657600" algn="l">
              <a:lnSpc>
                <a:spcPct val="100000"/>
              </a:lnSpc>
              <a:spcBef>
                <a:spcPts val="0"/>
              </a:spcBef>
              <a:spcAft>
                <a:spcPts val="0"/>
              </a:spcAft>
              <a:buSzPts val="1100"/>
              <a:buFont typeface="Montserrat"/>
              <a:buChar char="○"/>
              <a:defRPr sz="1100">
                <a:latin typeface="Montserrat"/>
                <a:ea typeface="Montserrat"/>
                <a:cs typeface="Montserrat"/>
                <a:sym typeface="Montserrat"/>
              </a:defRPr>
            </a:lvl8pPr>
            <a:lvl9pPr indent="-298450" lvl="8" marL="4114800" algn="l">
              <a:lnSpc>
                <a:spcPct val="100000"/>
              </a:lnSpc>
              <a:spcBef>
                <a:spcPts val="0"/>
              </a:spcBef>
              <a:spcAft>
                <a:spcPts val="0"/>
              </a:spcAft>
              <a:buSzPts val="1100"/>
              <a:buFont typeface="Montserrat"/>
              <a:buChar char="■"/>
              <a:defRPr sz="1100">
                <a:latin typeface="Montserrat"/>
                <a:ea typeface="Montserrat"/>
                <a:cs typeface="Montserrat"/>
                <a:sym typeface="Montserrat"/>
              </a:defRPr>
            </a:lvl9pPr>
          </a:lstStyle>
          <a:p/>
        </p:txBody>
      </p:sp>
      <p:sp>
        <p:nvSpPr>
          <p:cNvPr id="18" name="Google Shape;18;p17"/>
          <p:cNvSpPr txBox="1"/>
          <p:nvPr>
            <p:ph idx="4" type="body"/>
          </p:nvPr>
        </p:nvSpPr>
        <p:spPr>
          <a:xfrm>
            <a:off x="627725" y="4430396"/>
            <a:ext cx="2442600" cy="437100"/>
          </a:xfrm>
          <a:prstGeom prst="rect">
            <a:avLst/>
          </a:prstGeom>
          <a:noFill/>
          <a:ln>
            <a:noFill/>
          </a:ln>
        </p:spPr>
        <p:txBody>
          <a:bodyPr anchorCtr="0" anchor="t" bIns="91425" lIns="91425" spcFirstLastPara="1" rIns="91425" wrap="square" tIns="91425">
            <a:noAutofit/>
          </a:bodyPr>
          <a:lstStyle>
            <a:lvl1pPr indent="-298450" lvl="0" marL="457200" algn="l">
              <a:lnSpc>
                <a:spcPct val="100000"/>
              </a:lnSpc>
              <a:spcBef>
                <a:spcPts val="0"/>
              </a:spcBef>
              <a:spcAft>
                <a:spcPts val="0"/>
              </a:spcAft>
              <a:buSzPts val="1100"/>
              <a:buFont typeface="Montserrat"/>
              <a:buChar char="●"/>
              <a:defRPr sz="1100">
                <a:latin typeface="Montserrat"/>
                <a:ea typeface="Montserrat"/>
                <a:cs typeface="Montserrat"/>
                <a:sym typeface="Montserrat"/>
              </a:defRPr>
            </a:lvl1pPr>
            <a:lvl2pPr indent="-298450" lvl="1" marL="914400" algn="l">
              <a:lnSpc>
                <a:spcPct val="100000"/>
              </a:lnSpc>
              <a:spcBef>
                <a:spcPts val="0"/>
              </a:spcBef>
              <a:spcAft>
                <a:spcPts val="0"/>
              </a:spcAft>
              <a:buSzPts val="1100"/>
              <a:buFont typeface="Montserrat"/>
              <a:buChar char="○"/>
              <a:defRPr sz="1100">
                <a:latin typeface="Montserrat"/>
                <a:ea typeface="Montserrat"/>
                <a:cs typeface="Montserrat"/>
                <a:sym typeface="Montserrat"/>
              </a:defRPr>
            </a:lvl2pPr>
            <a:lvl3pPr indent="-298450" lvl="2" marL="1371600" algn="l">
              <a:lnSpc>
                <a:spcPct val="100000"/>
              </a:lnSpc>
              <a:spcBef>
                <a:spcPts val="0"/>
              </a:spcBef>
              <a:spcAft>
                <a:spcPts val="0"/>
              </a:spcAft>
              <a:buSzPts val="1100"/>
              <a:buFont typeface="Montserrat"/>
              <a:buChar char="■"/>
              <a:defRPr sz="1100">
                <a:latin typeface="Montserrat"/>
                <a:ea typeface="Montserrat"/>
                <a:cs typeface="Montserrat"/>
                <a:sym typeface="Montserrat"/>
              </a:defRPr>
            </a:lvl3pPr>
            <a:lvl4pPr indent="-298450" lvl="3" marL="1828800" algn="l">
              <a:lnSpc>
                <a:spcPct val="100000"/>
              </a:lnSpc>
              <a:spcBef>
                <a:spcPts val="0"/>
              </a:spcBef>
              <a:spcAft>
                <a:spcPts val="0"/>
              </a:spcAft>
              <a:buSzPts val="1100"/>
              <a:buFont typeface="Montserrat"/>
              <a:buChar char="●"/>
              <a:defRPr sz="1100">
                <a:latin typeface="Montserrat"/>
                <a:ea typeface="Montserrat"/>
                <a:cs typeface="Montserrat"/>
                <a:sym typeface="Montserrat"/>
              </a:defRPr>
            </a:lvl4pPr>
            <a:lvl5pPr indent="-298450" lvl="4" marL="2286000" algn="l">
              <a:lnSpc>
                <a:spcPct val="100000"/>
              </a:lnSpc>
              <a:spcBef>
                <a:spcPts val="0"/>
              </a:spcBef>
              <a:spcAft>
                <a:spcPts val="0"/>
              </a:spcAft>
              <a:buSzPts val="1100"/>
              <a:buFont typeface="Montserrat"/>
              <a:buChar char="○"/>
              <a:defRPr sz="1100">
                <a:latin typeface="Montserrat"/>
                <a:ea typeface="Montserrat"/>
                <a:cs typeface="Montserrat"/>
                <a:sym typeface="Montserrat"/>
              </a:defRPr>
            </a:lvl5pPr>
            <a:lvl6pPr indent="-298450" lvl="5" marL="2743200" algn="l">
              <a:lnSpc>
                <a:spcPct val="100000"/>
              </a:lnSpc>
              <a:spcBef>
                <a:spcPts val="0"/>
              </a:spcBef>
              <a:spcAft>
                <a:spcPts val="0"/>
              </a:spcAft>
              <a:buSzPts val="1100"/>
              <a:buFont typeface="Montserrat"/>
              <a:buChar char="■"/>
              <a:defRPr sz="1100">
                <a:latin typeface="Montserrat"/>
                <a:ea typeface="Montserrat"/>
                <a:cs typeface="Montserrat"/>
                <a:sym typeface="Montserrat"/>
              </a:defRPr>
            </a:lvl6pPr>
            <a:lvl7pPr indent="-298450" lvl="6" marL="3200400" algn="l">
              <a:lnSpc>
                <a:spcPct val="100000"/>
              </a:lnSpc>
              <a:spcBef>
                <a:spcPts val="0"/>
              </a:spcBef>
              <a:spcAft>
                <a:spcPts val="0"/>
              </a:spcAft>
              <a:buSzPts val="1100"/>
              <a:buFont typeface="Montserrat"/>
              <a:buChar char="●"/>
              <a:defRPr sz="1100">
                <a:latin typeface="Montserrat"/>
                <a:ea typeface="Montserrat"/>
                <a:cs typeface="Montserrat"/>
                <a:sym typeface="Montserrat"/>
              </a:defRPr>
            </a:lvl7pPr>
            <a:lvl8pPr indent="-298450" lvl="7" marL="3657600" algn="l">
              <a:lnSpc>
                <a:spcPct val="100000"/>
              </a:lnSpc>
              <a:spcBef>
                <a:spcPts val="0"/>
              </a:spcBef>
              <a:spcAft>
                <a:spcPts val="0"/>
              </a:spcAft>
              <a:buSzPts val="1100"/>
              <a:buFont typeface="Montserrat"/>
              <a:buChar char="○"/>
              <a:defRPr sz="1100">
                <a:latin typeface="Montserrat"/>
                <a:ea typeface="Montserrat"/>
                <a:cs typeface="Montserrat"/>
                <a:sym typeface="Montserrat"/>
              </a:defRPr>
            </a:lvl8pPr>
            <a:lvl9pPr indent="-298450" lvl="8" marL="4114800" algn="l">
              <a:lnSpc>
                <a:spcPct val="100000"/>
              </a:lnSpc>
              <a:spcBef>
                <a:spcPts val="0"/>
              </a:spcBef>
              <a:spcAft>
                <a:spcPts val="0"/>
              </a:spcAft>
              <a:buSzPts val="1100"/>
              <a:buFont typeface="Montserrat"/>
              <a:buChar char="■"/>
              <a:defRPr sz="1100">
                <a:latin typeface="Montserrat"/>
                <a:ea typeface="Montserrat"/>
                <a:cs typeface="Montserrat"/>
                <a:sym typeface="Montserra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18"/>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800"/>
              <a:buFont typeface="Montserrat"/>
              <a:buNone/>
              <a:defRPr>
                <a:solidFill>
                  <a:schemeClr val="dk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 name="Google Shape;21;p18"/>
          <p:cNvSpPr txBox="1"/>
          <p:nvPr>
            <p:ph idx="1" type="body"/>
          </p:nvPr>
        </p:nvSpPr>
        <p:spPr>
          <a:xfrm>
            <a:off x="311700" y="1558050"/>
            <a:ext cx="8520600" cy="3010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Font typeface="Montserrat"/>
              <a:buChar char="●"/>
              <a:defRPr>
                <a:latin typeface="Montserrat"/>
                <a:ea typeface="Montserrat"/>
                <a:cs typeface="Montserrat"/>
                <a:sym typeface="Montserrat"/>
              </a:defRPr>
            </a:lvl1pPr>
            <a:lvl2pPr indent="-317500" lvl="1" marL="914400" algn="l">
              <a:lnSpc>
                <a:spcPct val="115000"/>
              </a:lnSpc>
              <a:spcBef>
                <a:spcPts val="0"/>
              </a:spcBef>
              <a:spcAft>
                <a:spcPts val="0"/>
              </a:spcAft>
              <a:buSzPts val="1400"/>
              <a:buFont typeface="Montserrat"/>
              <a:buChar char="○"/>
              <a:defRPr>
                <a:latin typeface="Montserrat"/>
                <a:ea typeface="Montserrat"/>
                <a:cs typeface="Montserrat"/>
                <a:sym typeface="Montserrat"/>
              </a:defRPr>
            </a:lvl2pPr>
            <a:lvl3pPr indent="-317500" lvl="2" marL="1371600" algn="l">
              <a:lnSpc>
                <a:spcPct val="115000"/>
              </a:lnSpc>
              <a:spcBef>
                <a:spcPts val="0"/>
              </a:spcBef>
              <a:spcAft>
                <a:spcPts val="0"/>
              </a:spcAft>
              <a:buSzPts val="1400"/>
              <a:buFont typeface="Montserrat"/>
              <a:buChar char="■"/>
              <a:defRPr>
                <a:latin typeface="Montserrat"/>
                <a:ea typeface="Montserrat"/>
                <a:cs typeface="Montserrat"/>
                <a:sym typeface="Montserrat"/>
              </a:defRPr>
            </a:lvl3pPr>
            <a:lvl4pPr indent="-317500" lvl="3" marL="1828800" algn="l">
              <a:lnSpc>
                <a:spcPct val="115000"/>
              </a:lnSpc>
              <a:spcBef>
                <a:spcPts val="0"/>
              </a:spcBef>
              <a:spcAft>
                <a:spcPts val="0"/>
              </a:spcAft>
              <a:buSzPts val="1400"/>
              <a:buFont typeface="Montserrat"/>
              <a:buChar char="●"/>
              <a:defRPr>
                <a:latin typeface="Montserrat"/>
                <a:ea typeface="Montserrat"/>
                <a:cs typeface="Montserrat"/>
                <a:sym typeface="Montserrat"/>
              </a:defRPr>
            </a:lvl4pPr>
            <a:lvl5pPr indent="-317500" lvl="4" marL="2286000" algn="l">
              <a:lnSpc>
                <a:spcPct val="115000"/>
              </a:lnSpc>
              <a:spcBef>
                <a:spcPts val="0"/>
              </a:spcBef>
              <a:spcAft>
                <a:spcPts val="0"/>
              </a:spcAft>
              <a:buSzPts val="1400"/>
              <a:buFont typeface="Montserrat"/>
              <a:buChar char="○"/>
              <a:defRPr>
                <a:latin typeface="Montserrat"/>
                <a:ea typeface="Montserrat"/>
                <a:cs typeface="Montserrat"/>
                <a:sym typeface="Montserrat"/>
              </a:defRPr>
            </a:lvl5pPr>
            <a:lvl6pPr indent="-317500" lvl="5" marL="2743200" algn="l">
              <a:lnSpc>
                <a:spcPct val="115000"/>
              </a:lnSpc>
              <a:spcBef>
                <a:spcPts val="0"/>
              </a:spcBef>
              <a:spcAft>
                <a:spcPts val="0"/>
              </a:spcAft>
              <a:buSzPts val="1400"/>
              <a:buFont typeface="Montserrat"/>
              <a:buChar char="■"/>
              <a:defRPr>
                <a:latin typeface="Montserrat"/>
                <a:ea typeface="Montserrat"/>
                <a:cs typeface="Montserrat"/>
                <a:sym typeface="Montserrat"/>
              </a:defRPr>
            </a:lvl6pPr>
            <a:lvl7pPr indent="-317500" lvl="6" marL="3200400" algn="l">
              <a:lnSpc>
                <a:spcPct val="115000"/>
              </a:lnSpc>
              <a:spcBef>
                <a:spcPts val="0"/>
              </a:spcBef>
              <a:spcAft>
                <a:spcPts val="0"/>
              </a:spcAft>
              <a:buSzPts val="1400"/>
              <a:buFont typeface="Montserrat"/>
              <a:buChar char="●"/>
              <a:defRPr>
                <a:latin typeface="Montserrat"/>
                <a:ea typeface="Montserrat"/>
                <a:cs typeface="Montserrat"/>
                <a:sym typeface="Montserrat"/>
              </a:defRPr>
            </a:lvl7pPr>
            <a:lvl8pPr indent="-317500" lvl="7" marL="3657600" algn="l">
              <a:lnSpc>
                <a:spcPct val="115000"/>
              </a:lnSpc>
              <a:spcBef>
                <a:spcPts val="0"/>
              </a:spcBef>
              <a:spcAft>
                <a:spcPts val="0"/>
              </a:spcAft>
              <a:buSzPts val="1400"/>
              <a:buFont typeface="Montserrat"/>
              <a:buChar char="○"/>
              <a:defRPr>
                <a:latin typeface="Montserrat"/>
                <a:ea typeface="Montserrat"/>
                <a:cs typeface="Montserrat"/>
                <a:sym typeface="Montserrat"/>
              </a:defRPr>
            </a:lvl8pPr>
            <a:lvl9pPr indent="-317500" lvl="8" marL="4114800" algn="l">
              <a:lnSpc>
                <a:spcPct val="115000"/>
              </a:lnSpc>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22" name="Google Shape;2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rgbClr val="243B54"/>
                </a:solidFill>
                <a:latin typeface="Barlow"/>
                <a:ea typeface="Barlow"/>
                <a:cs typeface="Barlow"/>
                <a:sym typeface="Barl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3" name="Shape 23"/>
        <p:cNvGrpSpPr/>
        <p:nvPr/>
      </p:nvGrpSpPr>
      <p:grpSpPr>
        <a:xfrm>
          <a:off x="0" y="0"/>
          <a:ext cx="0" cy="0"/>
          <a:chOff x="0" y="0"/>
          <a:chExt cx="0" cy="0"/>
        </a:xfrm>
      </p:grpSpPr>
      <p:sp>
        <p:nvSpPr>
          <p:cNvPr id="24" name="Google Shape;24;p1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900"/>
              <a:buFont typeface="Montserrat"/>
              <a:buNone/>
              <a:defRPr sz="3900">
                <a:solidFill>
                  <a:schemeClr val="dk1"/>
                </a:solidFill>
                <a:latin typeface="Montserrat"/>
                <a:ea typeface="Montserrat"/>
                <a:cs typeface="Montserrat"/>
                <a:sym typeface="Montserrat"/>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5" name="Google Shape;25;p1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B5394"/>
              </a:buClr>
              <a:buSzPts val="2700"/>
              <a:buFont typeface="Montserrat"/>
              <a:buNone/>
              <a:defRPr b="1" sz="2700">
                <a:solidFill>
                  <a:srgbClr val="0B5394"/>
                </a:solidFill>
                <a:latin typeface="Montserrat"/>
                <a:ea typeface="Montserrat"/>
                <a:cs typeface="Montserrat"/>
                <a:sym typeface="Montserrat"/>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6" name="Google Shape;2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9pPr>
          </a:lstStyle>
          <a:p>
            <a:pPr indent="0" lvl="0" marL="0" rtl="0" algn="r">
              <a:spcBef>
                <a:spcPts val="0"/>
              </a:spcBef>
              <a:spcAft>
                <a:spcPts val="0"/>
              </a:spcAft>
              <a:buNone/>
            </a:pPr>
            <a:fld id="{00000000-1234-1234-1234-123412341234}" type="slidenum">
              <a:rPr lang="en"/>
              <a:t>‹#›</a:t>
            </a:fld>
            <a:endParaRPr/>
          </a:p>
        </p:txBody>
      </p:sp>
      <p:sp>
        <p:nvSpPr>
          <p:cNvPr id="27" name="Google Shape;27;p19"/>
          <p:cNvSpPr/>
          <p:nvPr/>
        </p:nvSpPr>
        <p:spPr>
          <a:xfrm>
            <a:off x="5411225" y="-76200"/>
            <a:ext cx="3732900" cy="5323200"/>
          </a:xfrm>
          <a:prstGeom prst="rect">
            <a:avLst/>
          </a:prstGeom>
          <a:solidFill>
            <a:srgbClr val="0B539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Barlow"/>
              <a:ea typeface="Barlow"/>
              <a:cs typeface="Barlow"/>
              <a:sym typeface="Barlow"/>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ight blue" type="secHead">
  <p:cSld name="SECTION_HEADER">
    <p:bg>
      <p:bgPr>
        <a:solidFill>
          <a:srgbClr val="00B1E2"/>
        </a:solidFill>
      </p:bgPr>
    </p:bg>
    <p:spTree>
      <p:nvGrpSpPr>
        <p:cNvPr id="28" name="Shape 28"/>
        <p:cNvGrpSpPr/>
        <p:nvPr/>
      </p:nvGrpSpPr>
      <p:grpSpPr>
        <a:xfrm>
          <a:off x="0" y="0"/>
          <a:ext cx="0" cy="0"/>
          <a:chOff x="0" y="0"/>
          <a:chExt cx="0" cy="0"/>
        </a:xfrm>
      </p:grpSpPr>
      <p:sp>
        <p:nvSpPr>
          <p:cNvPr id="29" name="Google Shape;29;p20"/>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3200"/>
              <a:buFont typeface="Montserrat"/>
              <a:buNone/>
              <a:defRPr sz="3200">
                <a:solidFill>
                  <a:schemeClr val="l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0" name="Google Shape;30;p20"/>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SzPts val="3200"/>
              <a:buFont typeface="Montserrat"/>
              <a:buNone/>
              <a:defRPr b="1" sz="3200">
                <a:latin typeface="Montserrat"/>
                <a:ea typeface="Montserrat"/>
                <a:cs typeface="Montserrat"/>
                <a:sym typeface="Montserrat"/>
              </a:defRPr>
            </a:lvl1pPr>
            <a:lvl2pPr lvl="1" algn="l">
              <a:lnSpc>
                <a:spcPct val="115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15000"/>
              </a:lnSpc>
              <a:spcBef>
                <a:spcPts val="0"/>
              </a:spcBef>
              <a:spcAft>
                <a:spcPts val="0"/>
              </a:spcAft>
              <a:buSzPts val="1400"/>
              <a:buFont typeface="Montserrat"/>
              <a:buNone/>
              <a:defRPr>
                <a:latin typeface="Montserrat"/>
                <a:ea typeface="Montserrat"/>
                <a:cs typeface="Montserrat"/>
                <a:sym typeface="Montserrat"/>
              </a:defRPr>
            </a:lvl3pPr>
            <a:lvl4pPr lvl="3" algn="l">
              <a:lnSpc>
                <a:spcPct val="115000"/>
              </a:lnSpc>
              <a:spcBef>
                <a:spcPts val="0"/>
              </a:spcBef>
              <a:spcAft>
                <a:spcPts val="0"/>
              </a:spcAft>
              <a:buSzPts val="1400"/>
              <a:buFont typeface="Montserrat"/>
              <a:buNone/>
              <a:defRPr>
                <a:latin typeface="Montserrat"/>
                <a:ea typeface="Montserrat"/>
                <a:cs typeface="Montserrat"/>
                <a:sym typeface="Montserrat"/>
              </a:defRPr>
            </a:lvl4pPr>
            <a:lvl5pPr lvl="4" algn="l">
              <a:lnSpc>
                <a:spcPct val="115000"/>
              </a:lnSpc>
              <a:spcBef>
                <a:spcPts val="0"/>
              </a:spcBef>
              <a:spcAft>
                <a:spcPts val="0"/>
              </a:spcAft>
              <a:buSzPts val="1400"/>
              <a:buFont typeface="Montserrat"/>
              <a:buNone/>
              <a:defRPr>
                <a:latin typeface="Montserrat"/>
                <a:ea typeface="Montserrat"/>
                <a:cs typeface="Montserrat"/>
                <a:sym typeface="Montserrat"/>
              </a:defRPr>
            </a:lvl5pPr>
            <a:lvl6pPr lvl="5" algn="l">
              <a:lnSpc>
                <a:spcPct val="115000"/>
              </a:lnSpc>
              <a:spcBef>
                <a:spcPts val="0"/>
              </a:spcBef>
              <a:spcAft>
                <a:spcPts val="0"/>
              </a:spcAft>
              <a:buSzPts val="1400"/>
              <a:buFont typeface="Montserrat"/>
              <a:buNone/>
              <a:defRPr>
                <a:latin typeface="Montserrat"/>
                <a:ea typeface="Montserrat"/>
                <a:cs typeface="Montserrat"/>
                <a:sym typeface="Montserrat"/>
              </a:defRPr>
            </a:lvl6pPr>
            <a:lvl7pPr lvl="6" algn="l">
              <a:lnSpc>
                <a:spcPct val="115000"/>
              </a:lnSpc>
              <a:spcBef>
                <a:spcPts val="0"/>
              </a:spcBef>
              <a:spcAft>
                <a:spcPts val="0"/>
              </a:spcAft>
              <a:buSzPts val="1400"/>
              <a:buFont typeface="Montserrat"/>
              <a:buNone/>
              <a:defRPr>
                <a:latin typeface="Montserrat"/>
                <a:ea typeface="Montserrat"/>
                <a:cs typeface="Montserrat"/>
                <a:sym typeface="Montserrat"/>
              </a:defRPr>
            </a:lvl7pPr>
            <a:lvl8pPr lvl="7" algn="l">
              <a:lnSpc>
                <a:spcPct val="115000"/>
              </a:lnSpc>
              <a:spcBef>
                <a:spcPts val="0"/>
              </a:spcBef>
              <a:spcAft>
                <a:spcPts val="0"/>
              </a:spcAft>
              <a:buSzPts val="1400"/>
              <a:buFont typeface="Montserrat"/>
              <a:buNone/>
              <a:defRPr>
                <a:latin typeface="Montserrat"/>
                <a:ea typeface="Montserrat"/>
                <a:cs typeface="Montserrat"/>
                <a:sym typeface="Montserrat"/>
              </a:defRPr>
            </a:lvl8pPr>
            <a:lvl9pPr lvl="8" algn="l">
              <a:lnSpc>
                <a:spcPct val="115000"/>
              </a:lnSpc>
              <a:spcBef>
                <a:spcPts val="0"/>
              </a:spcBef>
              <a:spcAft>
                <a:spcPts val="0"/>
              </a:spcAft>
              <a:buSzPts val="1400"/>
              <a:buFont typeface="Montserrat"/>
              <a:buNone/>
              <a:defRPr>
                <a:latin typeface="Montserrat"/>
                <a:ea typeface="Montserrat"/>
                <a:cs typeface="Montserrat"/>
                <a:sym typeface="Montserra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2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2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4" name="Google Shape;3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5" name="Google Shape;35;p21"/>
          <p:cNvPicPr preferRelativeResize="0"/>
          <p:nvPr/>
        </p:nvPicPr>
        <p:blipFill rotWithShape="1">
          <a:blip r:embed="rId2">
            <a:alphaModFix/>
          </a:blip>
          <a:srcRect b="0" l="0" r="0" t="0"/>
          <a:stretch/>
        </p:blipFill>
        <p:spPr>
          <a:xfrm>
            <a:off x="7327726" y="297874"/>
            <a:ext cx="1579274" cy="289950"/>
          </a:xfrm>
          <a:prstGeom prst="rect">
            <a:avLst/>
          </a:prstGeom>
          <a:noFill/>
          <a:ln>
            <a:noFill/>
          </a:ln>
        </p:spPr>
      </p:pic>
      <p:sp>
        <p:nvSpPr>
          <p:cNvPr id="36" name="Google Shape;36;p21"/>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21"/>
          <p:cNvSpPr txBox="1"/>
          <p:nvPr>
            <p:ph idx="3" type="subTitle"/>
          </p:nvPr>
        </p:nvSpPr>
        <p:spPr>
          <a:xfrm>
            <a:off x="311700" y="584225"/>
            <a:ext cx="6251700" cy="352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b="1"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0" name="Google Shape;40;p22"/>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800"/>
              <a:buFont typeface="Montserrat"/>
              <a:buNone/>
              <a:defRPr>
                <a:solidFill>
                  <a:schemeClr val="dk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 name="Shape 41"/>
        <p:cNvGrpSpPr/>
        <p:nvPr/>
      </p:nvGrpSpPr>
      <p:grpSpPr>
        <a:xfrm>
          <a:off x="0" y="0"/>
          <a:ext cx="0" cy="0"/>
          <a:chOff x="0" y="0"/>
          <a:chExt cx="0" cy="0"/>
        </a:xfrm>
      </p:grpSpPr>
      <p:sp>
        <p:nvSpPr>
          <p:cNvPr id="42" name="Google Shape;42;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3" name="Google Shape;43;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44" name="Google Shape;44;p23"/>
          <p:cNvPicPr preferRelativeResize="0"/>
          <p:nvPr/>
        </p:nvPicPr>
        <p:blipFill rotWithShape="1">
          <a:blip r:embed="rId2">
            <a:alphaModFix/>
          </a:blip>
          <a:srcRect b="0" l="0" r="0" t="0"/>
          <a:stretch/>
        </p:blipFill>
        <p:spPr>
          <a:xfrm>
            <a:off x="7327726" y="297874"/>
            <a:ext cx="1579274" cy="289950"/>
          </a:xfrm>
          <a:prstGeom prst="rect">
            <a:avLst/>
          </a:prstGeom>
          <a:noFill/>
          <a:ln>
            <a:noFill/>
          </a:ln>
        </p:spPr>
      </p:pic>
      <p:sp>
        <p:nvSpPr>
          <p:cNvPr id="45" name="Google Shape;45;p23"/>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6" name="Google Shape;46;p23"/>
          <p:cNvSpPr txBox="1"/>
          <p:nvPr>
            <p:ph idx="2" type="subTitle"/>
          </p:nvPr>
        </p:nvSpPr>
        <p:spPr>
          <a:xfrm>
            <a:off x="311700" y="584225"/>
            <a:ext cx="6251700" cy="352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b="1"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7" name="Shape 47"/>
        <p:cNvGrpSpPr/>
        <p:nvPr/>
      </p:nvGrpSpPr>
      <p:grpSpPr>
        <a:xfrm>
          <a:off x="0" y="0"/>
          <a:ext cx="0" cy="0"/>
          <a:chOff x="0" y="0"/>
          <a:chExt cx="0" cy="0"/>
        </a:xfrm>
      </p:grpSpPr>
      <p:sp>
        <p:nvSpPr>
          <p:cNvPr id="48" name="Google Shape;48;p2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9" name="Google Shape;4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0" name="Shape 50"/>
        <p:cNvGrpSpPr/>
        <p:nvPr/>
      </p:nvGrpSpPr>
      <p:grpSpPr>
        <a:xfrm>
          <a:off x="0" y="0"/>
          <a:ext cx="0" cy="0"/>
          <a:chOff x="0" y="0"/>
          <a:chExt cx="0" cy="0"/>
        </a:xfrm>
      </p:grpSpPr>
      <p:sp>
        <p:nvSpPr>
          <p:cNvPr id="51" name="Google Shape;51;p25"/>
          <p:cNvSpPr/>
          <p:nvPr/>
        </p:nvSpPr>
        <p:spPr>
          <a:xfrm>
            <a:off x="2100" y="-125"/>
            <a:ext cx="3436800" cy="5143500"/>
          </a:xfrm>
          <a:prstGeom prst="rect">
            <a:avLst/>
          </a:prstGeom>
          <a:solidFill>
            <a:srgbClr val="243B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43B54"/>
              </a:solidFill>
              <a:latin typeface="Arial"/>
              <a:ea typeface="Arial"/>
              <a:cs typeface="Arial"/>
              <a:sym typeface="Arial"/>
            </a:endParaRPr>
          </a:p>
        </p:txBody>
      </p:sp>
      <p:pic>
        <p:nvPicPr>
          <p:cNvPr id="52" name="Google Shape;52;p25"/>
          <p:cNvPicPr preferRelativeResize="0"/>
          <p:nvPr/>
        </p:nvPicPr>
        <p:blipFill rotWithShape="1">
          <a:blip r:embed="rId2">
            <a:alphaModFix amt="11000"/>
          </a:blip>
          <a:srcRect b="0" l="17734" r="28960" t="0"/>
          <a:stretch/>
        </p:blipFill>
        <p:spPr>
          <a:xfrm>
            <a:off x="-676125" y="0"/>
            <a:ext cx="4115024" cy="5143501"/>
          </a:xfrm>
          <a:prstGeom prst="rect">
            <a:avLst/>
          </a:prstGeom>
          <a:noFill/>
          <a:ln>
            <a:noFill/>
          </a:ln>
        </p:spPr>
      </p:pic>
      <p:sp>
        <p:nvSpPr>
          <p:cNvPr id="53" name="Google Shape;53;p25"/>
          <p:cNvSpPr txBox="1"/>
          <p:nvPr>
            <p:ph idx="1" type="body"/>
          </p:nvPr>
        </p:nvSpPr>
        <p:spPr>
          <a:xfrm>
            <a:off x="369600" y="1388500"/>
            <a:ext cx="2766300" cy="31596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FFFFFF"/>
              </a:buClr>
              <a:buSzPts val="1400"/>
              <a:buChar char="●"/>
              <a:defRPr sz="1400">
                <a:solidFill>
                  <a:srgbClr val="FFFFFF"/>
                </a:solidFill>
              </a:defRPr>
            </a:lvl1pPr>
            <a:lvl2pPr indent="-317500" lvl="1" marL="914400" algn="l">
              <a:lnSpc>
                <a:spcPct val="115000"/>
              </a:lnSpc>
              <a:spcBef>
                <a:spcPts val="0"/>
              </a:spcBef>
              <a:spcAft>
                <a:spcPts val="0"/>
              </a:spcAft>
              <a:buClr>
                <a:srgbClr val="FFFFFF"/>
              </a:buClr>
              <a:buSzPts val="1400"/>
              <a:buChar char="○"/>
              <a:defRPr>
                <a:solidFill>
                  <a:srgbClr val="FFFFFF"/>
                </a:solidFill>
              </a:defRPr>
            </a:lvl2pPr>
            <a:lvl3pPr indent="-317500" lvl="2" marL="1371600" algn="l">
              <a:lnSpc>
                <a:spcPct val="115000"/>
              </a:lnSpc>
              <a:spcBef>
                <a:spcPts val="0"/>
              </a:spcBef>
              <a:spcAft>
                <a:spcPts val="0"/>
              </a:spcAft>
              <a:buClr>
                <a:srgbClr val="FFFFFF"/>
              </a:buClr>
              <a:buSzPts val="1400"/>
              <a:buChar char="■"/>
              <a:defRPr>
                <a:solidFill>
                  <a:srgbClr val="FFFFFF"/>
                </a:solidFill>
              </a:defRPr>
            </a:lvl3pPr>
            <a:lvl4pPr indent="-317500" lvl="3" marL="1828800" algn="l">
              <a:lnSpc>
                <a:spcPct val="115000"/>
              </a:lnSpc>
              <a:spcBef>
                <a:spcPts val="0"/>
              </a:spcBef>
              <a:spcAft>
                <a:spcPts val="0"/>
              </a:spcAft>
              <a:buClr>
                <a:srgbClr val="FFFFFF"/>
              </a:buClr>
              <a:buSzPts val="1400"/>
              <a:buChar char="●"/>
              <a:defRPr>
                <a:solidFill>
                  <a:srgbClr val="FFFFFF"/>
                </a:solidFill>
              </a:defRPr>
            </a:lvl4pPr>
            <a:lvl5pPr indent="-317500" lvl="4" marL="2286000" algn="l">
              <a:lnSpc>
                <a:spcPct val="115000"/>
              </a:lnSpc>
              <a:spcBef>
                <a:spcPts val="0"/>
              </a:spcBef>
              <a:spcAft>
                <a:spcPts val="0"/>
              </a:spcAft>
              <a:buClr>
                <a:srgbClr val="FFFFFF"/>
              </a:buClr>
              <a:buSzPts val="1400"/>
              <a:buChar char="○"/>
              <a:defRPr>
                <a:solidFill>
                  <a:srgbClr val="FFFFFF"/>
                </a:solidFill>
              </a:defRPr>
            </a:lvl5pPr>
            <a:lvl6pPr indent="-317500" lvl="5" marL="2743200" algn="l">
              <a:lnSpc>
                <a:spcPct val="115000"/>
              </a:lnSpc>
              <a:spcBef>
                <a:spcPts val="0"/>
              </a:spcBef>
              <a:spcAft>
                <a:spcPts val="0"/>
              </a:spcAft>
              <a:buClr>
                <a:srgbClr val="FFFFFF"/>
              </a:buClr>
              <a:buSzPts val="1400"/>
              <a:buChar char="■"/>
              <a:defRPr>
                <a:solidFill>
                  <a:srgbClr val="FFFFFF"/>
                </a:solidFill>
              </a:defRPr>
            </a:lvl6pPr>
            <a:lvl7pPr indent="-317500" lvl="6" marL="3200400" algn="l">
              <a:lnSpc>
                <a:spcPct val="115000"/>
              </a:lnSpc>
              <a:spcBef>
                <a:spcPts val="0"/>
              </a:spcBef>
              <a:spcAft>
                <a:spcPts val="0"/>
              </a:spcAft>
              <a:buClr>
                <a:srgbClr val="FFFFFF"/>
              </a:buClr>
              <a:buSzPts val="1400"/>
              <a:buChar char="●"/>
              <a:defRPr>
                <a:solidFill>
                  <a:srgbClr val="FFFFFF"/>
                </a:solidFill>
              </a:defRPr>
            </a:lvl7pPr>
            <a:lvl8pPr indent="-317500" lvl="7" marL="3657600" algn="l">
              <a:lnSpc>
                <a:spcPct val="115000"/>
              </a:lnSpc>
              <a:spcBef>
                <a:spcPts val="0"/>
              </a:spcBef>
              <a:spcAft>
                <a:spcPts val="0"/>
              </a:spcAft>
              <a:buClr>
                <a:srgbClr val="FFFFFF"/>
              </a:buClr>
              <a:buSzPts val="1400"/>
              <a:buChar char="○"/>
              <a:defRPr>
                <a:solidFill>
                  <a:srgbClr val="FFFFFF"/>
                </a:solidFill>
              </a:defRPr>
            </a:lvl8pPr>
            <a:lvl9pPr indent="-317500" lvl="8" marL="4114800" algn="l">
              <a:lnSpc>
                <a:spcPct val="115000"/>
              </a:lnSpc>
              <a:spcBef>
                <a:spcPts val="0"/>
              </a:spcBef>
              <a:spcAft>
                <a:spcPts val="0"/>
              </a:spcAft>
              <a:buClr>
                <a:srgbClr val="FFFFFF"/>
              </a:buClr>
              <a:buSzPts val="1400"/>
              <a:buChar char="■"/>
              <a:defRPr>
                <a:solidFill>
                  <a:srgbClr val="FFFFFF"/>
                </a:solidFill>
              </a:defRPr>
            </a:lvl9pPr>
          </a:lstStyle>
          <a:p/>
        </p:txBody>
      </p:sp>
      <p:sp>
        <p:nvSpPr>
          <p:cNvPr id="54" name="Google Shape;5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rgbClr val="FFFFFF"/>
                </a:solidFill>
                <a:latin typeface="Barlow"/>
                <a:ea typeface="Barlow"/>
                <a:cs typeface="Barlow"/>
                <a:sym typeface="Barlow"/>
              </a:defRPr>
            </a:lvl9pPr>
          </a:lstStyle>
          <a:p>
            <a:pPr indent="0" lvl="0" marL="0" rtl="0" algn="r">
              <a:spcBef>
                <a:spcPts val="0"/>
              </a:spcBef>
              <a:spcAft>
                <a:spcPts val="0"/>
              </a:spcAft>
              <a:buNone/>
            </a:pPr>
            <a:fld id="{00000000-1234-1234-1234-123412341234}" type="slidenum">
              <a:rPr lang="en"/>
              <a:t>‹#›</a:t>
            </a:fld>
            <a:endParaRPr/>
          </a:p>
        </p:txBody>
      </p:sp>
      <p:pic>
        <p:nvPicPr>
          <p:cNvPr id="55" name="Google Shape;55;p25"/>
          <p:cNvPicPr preferRelativeResize="0"/>
          <p:nvPr/>
        </p:nvPicPr>
        <p:blipFill rotWithShape="1">
          <a:blip r:embed="rId3">
            <a:alphaModFix/>
          </a:blip>
          <a:srcRect b="0" l="39" r="28" t="0"/>
          <a:stretch/>
        </p:blipFill>
        <p:spPr>
          <a:xfrm>
            <a:off x="7327726" y="297874"/>
            <a:ext cx="1579274" cy="290162"/>
          </a:xfrm>
          <a:prstGeom prst="rect">
            <a:avLst/>
          </a:prstGeom>
          <a:noFill/>
          <a:ln>
            <a:noFill/>
          </a:ln>
        </p:spPr>
      </p:pic>
      <p:sp>
        <p:nvSpPr>
          <p:cNvPr id="56" name="Google Shape;56;p25"/>
          <p:cNvSpPr txBox="1"/>
          <p:nvPr>
            <p:ph type="title"/>
          </p:nvPr>
        </p:nvSpPr>
        <p:spPr>
          <a:xfrm>
            <a:off x="265500" y="427300"/>
            <a:ext cx="2870400" cy="961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FFFFF"/>
              </a:buClr>
              <a:buSzPts val="2400"/>
              <a:buNone/>
              <a:defRPr sz="2400">
                <a:solidFill>
                  <a:srgbClr val="FFFFFF"/>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7" name="Shape 57"/>
        <p:cNvGrpSpPr/>
        <p:nvPr/>
      </p:nvGrpSpPr>
      <p:grpSpPr>
        <a:xfrm>
          <a:off x="0" y="0"/>
          <a:ext cx="0" cy="0"/>
          <a:chOff x="0" y="0"/>
          <a:chExt cx="0" cy="0"/>
        </a:xfrm>
      </p:grpSpPr>
      <p:sp>
        <p:nvSpPr>
          <p:cNvPr id="58" name="Google Shape;58;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9" name="Google Shape;59;p2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0" name="Google Shape;60;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CUSTOM_1">
    <p:bg>
      <p:bgPr>
        <a:blipFill>
          <a:blip r:embed="rId2">
            <a:alphaModFix/>
          </a:blip>
          <a:stretch>
            <a:fillRect/>
          </a:stretch>
        </a:blipFill>
      </p:bgPr>
    </p:bg>
    <p:spTree>
      <p:nvGrpSpPr>
        <p:cNvPr id="63" name="Shape 63"/>
        <p:cNvGrpSpPr/>
        <p:nvPr/>
      </p:nvGrpSpPr>
      <p:grpSpPr>
        <a:xfrm>
          <a:off x="0" y="0"/>
          <a:ext cx="0" cy="0"/>
          <a:chOff x="0" y="0"/>
          <a:chExt cx="0" cy="0"/>
        </a:xfrm>
      </p:grpSpPr>
      <p:pic>
        <p:nvPicPr>
          <p:cNvPr id="64" name="Google Shape;64;p28"/>
          <p:cNvPicPr preferRelativeResize="0"/>
          <p:nvPr/>
        </p:nvPicPr>
        <p:blipFill rotWithShape="1">
          <a:blip r:embed="rId3">
            <a:alphaModFix/>
          </a:blip>
          <a:srcRect b="0" l="0" r="0" t="0"/>
          <a:stretch/>
        </p:blipFill>
        <p:spPr>
          <a:xfrm>
            <a:off x="2531025" y="966250"/>
            <a:ext cx="4444498" cy="1076401"/>
          </a:xfrm>
          <a:prstGeom prst="rect">
            <a:avLst/>
          </a:prstGeom>
          <a:noFill/>
          <a:ln>
            <a:noFill/>
          </a:ln>
        </p:spPr>
      </p:pic>
      <p:pic>
        <p:nvPicPr>
          <p:cNvPr descr="Imatge" id="65" name="Google Shape;65;p28"/>
          <p:cNvPicPr preferRelativeResize="0"/>
          <p:nvPr/>
        </p:nvPicPr>
        <p:blipFill rotWithShape="1">
          <a:blip r:embed="rId4">
            <a:alphaModFix/>
          </a:blip>
          <a:srcRect b="0" l="0" r="0" t="0"/>
          <a:stretch/>
        </p:blipFill>
        <p:spPr>
          <a:xfrm>
            <a:off x="682427" y="3060212"/>
            <a:ext cx="458179" cy="297343"/>
          </a:xfrm>
          <a:prstGeom prst="rect">
            <a:avLst/>
          </a:prstGeom>
          <a:noFill/>
          <a:ln>
            <a:noFill/>
          </a:ln>
        </p:spPr>
      </p:pic>
      <p:pic>
        <p:nvPicPr>
          <p:cNvPr descr="Imatge" id="66" name="Google Shape;66;p28"/>
          <p:cNvPicPr preferRelativeResize="0"/>
          <p:nvPr/>
        </p:nvPicPr>
        <p:blipFill rotWithShape="1">
          <a:blip r:embed="rId5">
            <a:alphaModFix/>
          </a:blip>
          <a:srcRect b="0" l="0" r="0" t="0"/>
          <a:stretch/>
        </p:blipFill>
        <p:spPr>
          <a:xfrm>
            <a:off x="2018943" y="3021121"/>
            <a:ext cx="477335" cy="375526"/>
          </a:xfrm>
          <a:prstGeom prst="rect">
            <a:avLst/>
          </a:prstGeom>
          <a:noFill/>
          <a:ln>
            <a:noFill/>
          </a:ln>
        </p:spPr>
      </p:pic>
      <p:pic>
        <p:nvPicPr>
          <p:cNvPr descr="Imatge" id="67" name="Google Shape;67;p28"/>
          <p:cNvPicPr preferRelativeResize="0"/>
          <p:nvPr/>
        </p:nvPicPr>
        <p:blipFill rotWithShape="1">
          <a:blip r:embed="rId6">
            <a:alphaModFix/>
          </a:blip>
          <a:srcRect b="0" l="0" r="0" t="0"/>
          <a:stretch/>
        </p:blipFill>
        <p:spPr>
          <a:xfrm>
            <a:off x="6281276" y="3046786"/>
            <a:ext cx="418009" cy="342602"/>
          </a:xfrm>
          <a:prstGeom prst="rect">
            <a:avLst/>
          </a:prstGeom>
          <a:noFill/>
          <a:ln>
            <a:noFill/>
          </a:ln>
        </p:spPr>
      </p:pic>
      <p:pic>
        <p:nvPicPr>
          <p:cNvPr descr="Imatge" id="68" name="Google Shape;68;p28"/>
          <p:cNvPicPr preferRelativeResize="0"/>
          <p:nvPr/>
        </p:nvPicPr>
        <p:blipFill rotWithShape="1">
          <a:blip r:embed="rId7">
            <a:alphaModFix/>
          </a:blip>
          <a:srcRect b="0" l="0" r="0" t="0"/>
          <a:stretch/>
        </p:blipFill>
        <p:spPr>
          <a:xfrm>
            <a:off x="3160103" y="3056698"/>
            <a:ext cx="418010" cy="373903"/>
          </a:xfrm>
          <a:prstGeom prst="rect">
            <a:avLst/>
          </a:prstGeom>
          <a:noFill/>
          <a:ln>
            <a:noFill/>
          </a:ln>
        </p:spPr>
      </p:pic>
      <p:pic>
        <p:nvPicPr>
          <p:cNvPr descr="Imatge" id="69" name="Google Shape;69;p28"/>
          <p:cNvPicPr preferRelativeResize="0"/>
          <p:nvPr/>
        </p:nvPicPr>
        <p:blipFill rotWithShape="1">
          <a:blip r:embed="rId8">
            <a:alphaModFix/>
          </a:blip>
          <a:srcRect b="0" l="0" r="0" t="0"/>
          <a:stretch/>
        </p:blipFill>
        <p:spPr>
          <a:xfrm>
            <a:off x="4851780" y="2982039"/>
            <a:ext cx="418009" cy="419466"/>
          </a:xfrm>
          <a:prstGeom prst="rect">
            <a:avLst/>
          </a:prstGeom>
          <a:noFill/>
          <a:ln>
            <a:noFill/>
          </a:ln>
        </p:spPr>
      </p:pic>
      <p:sp>
        <p:nvSpPr>
          <p:cNvPr id="70" name="Google Shape;70;p28"/>
          <p:cNvSpPr txBox="1"/>
          <p:nvPr/>
        </p:nvSpPr>
        <p:spPr>
          <a:xfrm>
            <a:off x="123863" y="3430601"/>
            <a:ext cx="1575300" cy="8700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rgbClr val="F5866E"/>
                </a:solidFill>
                <a:latin typeface="Barlow"/>
                <a:ea typeface="Barlow"/>
                <a:cs typeface="Barlow"/>
                <a:sym typeface="Barlow"/>
                <a:hlinkClick r:id="rId9">
                  <a:extLst>
                    <a:ext uri="{A12FA001-AC4F-418D-AE19-62706E023703}">
                      <ahyp:hlinkClr val="tx"/>
                    </a:ext>
                  </a:extLst>
                </a:hlinkClick>
              </a:rPr>
              <a:t>info@datacite.org</a:t>
            </a:r>
            <a:endParaRPr b="0" i="0" sz="1200" u="none" cap="none" strike="noStrike">
              <a:solidFill>
                <a:srgbClr val="000000"/>
              </a:solidFill>
              <a:latin typeface="Barlow"/>
              <a:ea typeface="Barlow"/>
              <a:cs typeface="Barlow"/>
              <a:sym typeface="Barlow"/>
            </a:endParaRPr>
          </a:p>
        </p:txBody>
      </p:sp>
      <p:sp>
        <p:nvSpPr>
          <p:cNvPr id="71" name="Google Shape;71;p28">
            <a:hlinkClick r:id="rId10"/>
          </p:cNvPr>
          <p:cNvSpPr txBox="1"/>
          <p:nvPr/>
        </p:nvSpPr>
        <p:spPr>
          <a:xfrm>
            <a:off x="5988675" y="3439803"/>
            <a:ext cx="1003200" cy="2973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rgbClr val="F5866E"/>
                </a:solidFill>
                <a:latin typeface="Barlow"/>
                <a:ea typeface="Barlow"/>
                <a:cs typeface="Barlow"/>
                <a:sym typeface="Barlow"/>
                <a:hlinkClick r:id="rId11">
                  <a:extLst>
                    <a:ext uri="{A12FA001-AC4F-418D-AE19-62706E023703}">
                      <ahyp:hlinkClr val="tx"/>
                    </a:ext>
                  </a:extLst>
                </a:hlinkClick>
              </a:rPr>
              <a:t>@datacite</a:t>
            </a:r>
            <a:endParaRPr b="0" i="0" sz="1200" u="none" cap="none" strike="noStrike">
              <a:solidFill>
                <a:srgbClr val="000000"/>
              </a:solidFill>
              <a:latin typeface="Barlow"/>
              <a:ea typeface="Barlow"/>
              <a:cs typeface="Barlow"/>
              <a:sym typeface="Barlow"/>
            </a:endParaRPr>
          </a:p>
        </p:txBody>
      </p:sp>
      <p:sp>
        <p:nvSpPr>
          <p:cNvPr id="72" name="Google Shape;72;p28"/>
          <p:cNvSpPr txBox="1"/>
          <p:nvPr/>
        </p:nvSpPr>
        <p:spPr>
          <a:xfrm>
            <a:off x="1699164" y="3430601"/>
            <a:ext cx="1026300" cy="2973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rgbClr val="F5866E"/>
                </a:solidFill>
                <a:latin typeface="Barlow"/>
                <a:ea typeface="Barlow"/>
                <a:cs typeface="Barlow"/>
                <a:sym typeface="Barlow"/>
                <a:hlinkClick r:id="rId12">
                  <a:extLst>
                    <a:ext uri="{A12FA001-AC4F-418D-AE19-62706E023703}">
                      <ahyp:hlinkClr val="tx"/>
                    </a:ext>
                  </a:extLst>
                </a:hlinkClick>
              </a:rPr>
              <a:t>pidforum.org</a:t>
            </a:r>
            <a:endParaRPr b="0" i="0" sz="1200" u="none" cap="none" strike="noStrike">
              <a:solidFill>
                <a:srgbClr val="000000"/>
              </a:solidFill>
              <a:latin typeface="Barlow"/>
              <a:ea typeface="Barlow"/>
              <a:cs typeface="Barlow"/>
              <a:sym typeface="Barlow"/>
            </a:endParaRPr>
          </a:p>
        </p:txBody>
      </p:sp>
      <p:sp>
        <p:nvSpPr>
          <p:cNvPr id="73" name="Google Shape;73;p28"/>
          <p:cNvSpPr txBox="1"/>
          <p:nvPr/>
        </p:nvSpPr>
        <p:spPr>
          <a:xfrm>
            <a:off x="2745863" y="3430601"/>
            <a:ext cx="1348200" cy="6087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rgbClr val="F5866E"/>
                </a:solidFill>
                <a:latin typeface="Barlow"/>
                <a:ea typeface="Barlow"/>
                <a:cs typeface="Barlow"/>
                <a:sym typeface="Barlow"/>
                <a:hlinkClick r:id="rId13">
                  <a:extLst>
                    <a:ext uri="{A12FA001-AC4F-418D-AE19-62706E023703}">
                      <ahyp:hlinkClr val="tx"/>
                    </a:ext>
                  </a:extLst>
                </a:hlinkClick>
              </a:rPr>
              <a:t>datacite.org</a:t>
            </a:r>
            <a:endParaRPr b="0" i="0" sz="1200" u="none" cap="none" strike="noStrike">
              <a:solidFill>
                <a:srgbClr val="000000"/>
              </a:solidFill>
              <a:latin typeface="Barlow"/>
              <a:ea typeface="Barlow"/>
              <a:cs typeface="Barlow"/>
              <a:sym typeface="Barlow"/>
            </a:endParaRPr>
          </a:p>
          <a:p>
            <a:pPr indent="0" lvl="0" marL="0" marR="0" rtl="0" algn="ctr">
              <a:lnSpc>
                <a:spcPct val="110000"/>
              </a:lnSpc>
              <a:spcBef>
                <a:spcPts val="0"/>
              </a:spcBef>
              <a:spcAft>
                <a:spcPts val="0"/>
              </a:spcAft>
              <a:buClr>
                <a:schemeClr val="hlink"/>
              </a:buClr>
              <a:buSzPts val="2800"/>
              <a:buFont typeface="Raleway"/>
              <a:buNone/>
            </a:pPr>
            <a:r>
              <a:rPr b="0" i="0" lang="en" sz="1200" u="sng" cap="none" strike="noStrike">
                <a:solidFill>
                  <a:schemeClr val="hlink"/>
                </a:solidFill>
                <a:latin typeface="Barlow"/>
                <a:ea typeface="Barlow"/>
                <a:cs typeface="Barlow"/>
                <a:sym typeface="Barlow"/>
                <a:hlinkClick r:id="rId14"/>
              </a:rPr>
              <a:t>blog.datacite.org</a:t>
            </a:r>
            <a:endParaRPr b="0" i="0" sz="1200" u="none" cap="none" strike="noStrike">
              <a:solidFill>
                <a:srgbClr val="000000"/>
              </a:solidFill>
              <a:latin typeface="Barlow"/>
              <a:ea typeface="Barlow"/>
              <a:cs typeface="Barlow"/>
              <a:sym typeface="Barlow"/>
            </a:endParaRPr>
          </a:p>
        </p:txBody>
      </p:sp>
      <p:sp>
        <p:nvSpPr>
          <p:cNvPr id="74" name="Google Shape;74;p28"/>
          <p:cNvSpPr txBox="1"/>
          <p:nvPr/>
        </p:nvSpPr>
        <p:spPr>
          <a:xfrm>
            <a:off x="4241939" y="3444764"/>
            <a:ext cx="1637700" cy="10431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rgbClr val="F5866E"/>
                </a:solidFill>
                <a:latin typeface="Barlow"/>
                <a:ea typeface="Barlow"/>
                <a:cs typeface="Barlow"/>
                <a:sym typeface="Barlow"/>
                <a:hlinkClick r:id="rId15">
                  <a:extLst>
                    <a:ext uri="{A12FA001-AC4F-418D-AE19-62706E023703}">
                      <ahyp:hlinkClr val="tx"/>
                    </a:ext>
                  </a:extLst>
                </a:hlinkClick>
              </a:rPr>
              <a:t>support.datacite.org</a:t>
            </a:r>
            <a:endParaRPr b="0" i="0" sz="1200" u="none" cap="none" strike="noStrike">
              <a:solidFill>
                <a:srgbClr val="000000"/>
              </a:solidFill>
              <a:latin typeface="Barlow"/>
              <a:ea typeface="Barlow"/>
              <a:cs typeface="Barlow"/>
              <a:sym typeface="Barlow"/>
            </a:endParaRPr>
          </a:p>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rgbClr val="F5866E"/>
                </a:solidFill>
                <a:latin typeface="Barlow"/>
                <a:ea typeface="Barlow"/>
                <a:cs typeface="Barlow"/>
                <a:sym typeface="Barlow"/>
                <a:hlinkClick r:id="rId16">
                  <a:extLst>
                    <a:ext uri="{A12FA001-AC4F-418D-AE19-62706E023703}">
                      <ahyp:hlinkClr val="tx"/>
                    </a:ext>
                  </a:extLst>
                </a:hlinkClick>
              </a:rPr>
              <a:t>support@datacite.org</a:t>
            </a:r>
            <a:r>
              <a:rPr b="0" i="0" lang="en" sz="1200" u="none" cap="none" strike="noStrike">
                <a:solidFill>
                  <a:srgbClr val="F5866E"/>
                </a:solidFill>
                <a:latin typeface="Barlow"/>
                <a:ea typeface="Barlow"/>
                <a:cs typeface="Barlow"/>
                <a:sym typeface="Barlow"/>
              </a:rPr>
              <a:t> </a:t>
            </a:r>
            <a:endParaRPr b="0" i="0" sz="1200" u="none" cap="none" strike="noStrike">
              <a:solidFill>
                <a:srgbClr val="000000"/>
              </a:solidFill>
              <a:latin typeface="Barlow"/>
              <a:ea typeface="Barlow"/>
              <a:cs typeface="Barlow"/>
              <a:sym typeface="Barlow"/>
            </a:endParaRPr>
          </a:p>
        </p:txBody>
      </p:sp>
      <p:pic>
        <p:nvPicPr>
          <p:cNvPr id="75" name="Google Shape;75;p28"/>
          <p:cNvPicPr preferRelativeResize="0"/>
          <p:nvPr/>
        </p:nvPicPr>
        <p:blipFill rotWithShape="1">
          <a:blip r:embed="rId17">
            <a:alphaModFix/>
          </a:blip>
          <a:srcRect b="0" l="0" r="0" t="0"/>
          <a:stretch/>
        </p:blipFill>
        <p:spPr>
          <a:xfrm>
            <a:off x="7108607" y="2894686"/>
            <a:ext cx="642324" cy="642351"/>
          </a:xfrm>
          <a:prstGeom prst="rect">
            <a:avLst/>
          </a:prstGeom>
          <a:noFill/>
          <a:ln>
            <a:noFill/>
          </a:ln>
        </p:spPr>
      </p:pic>
      <p:sp>
        <p:nvSpPr>
          <p:cNvPr id="76" name="Google Shape;76;p28">
            <a:hlinkClick r:id="rId18"/>
          </p:cNvPr>
          <p:cNvSpPr txBox="1"/>
          <p:nvPr/>
        </p:nvSpPr>
        <p:spPr>
          <a:xfrm>
            <a:off x="6959186" y="3439804"/>
            <a:ext cx="1003200" cy="8700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chemeClr val="hlink"/>
                </a:solidFill>
                <a:latin typeface="Barlow"/>
                <a:ea typeface="Barlow"/>
                <a:cs typeface="Barlow"/>
                <a:sym typeface="Barlow"/>
                <a:hlinkClick r:id="rId19"/>
              </a:rPr>
              <a:t>DataCite</a:t>
            </a:r>
            <a:endParaRPr b="0" i="0" sz="1200" u="none" cap="none" strike="noStrike">
              <a:solidFill>
                <a:srgbClr val="000000"/>
              </a:solidFill>
              <a:latin typeface="Barlow"/>
              <a:ea typeface="Barlow"/>
              <a:cs typeface="Barlow"/>
              <a:sym typeface="Barlow"/>
            </a:endParaRPr>
          </a:p>
        </p:txBody>
      </p:sp>
      <p:grpSp>
        <p:nvGrpSpPr>
          <p:cNvPr id="77" name="Google Shape;77;p28"/>
          <p:cNvGrpSpPr/>
          <p:nvPr/>
        </p:nvGrpSpPr>
        <p:grpSpPr>
          <a:xfrm>
            <a:off x="8292794" y="2955969"/>
            <a:ext cx="378000" cy="461700"/>
            <a:chOff x="3078819" y="2508690"/>
            <a:chExt cx="378000" cy="461700"/>
          </a:xfrm>
        </p:grpSpPr>
        <p:sp>
          <p:nvSpPr>
            <p:cNvPr id="78" name="Google Shape;78;p28"/>
            <p:cNvSpPr/>
            <p:nvPr/>
          </p:nvSpPr>
          <p:spPr>
            <a:xfrm>
              <a:off x="3090000" y="2568500"/>
              <a:ext cx="342600" cy="342600"/>
            </a:xfrm>
            <a:prstGeom prst="roundRect">
              <a:avLst>
                <a:gd fmla="val 16667"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28"/>
            <p:cNvSpPr txBox="1"/>
            <p:nvPr/>
          </p:nvSpPr>
          <p:spPr>
            <a:xfrm>
              <a:off x="3078819" y="2508690"/>
              <a:ext cx="378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Barlow"/>
                  <a:ea typeface="Barlow"/>
                  <a:cs typeface="Barlow"/>
                  <a:sym typeface="Barlow"/>
                </a:rPr>
                <a:t>in</a:t>
              </a:r>
              <a:endParaRPr b="1" i="0" sz="1800" u="none" cap="none" strike="noStrike">
                <a:solidFill>
                  <a:srgbClr val="FFFFFF"/>
                </a:solidFill>
                <a:latin typeface="Barlow"/>
                <a:ea typeface="Barlow"/>
                <a:cs typeface="Barlow"/>
                <a:sym typeface="Barlow"/>
              </a:endParaRPr>
            </a:p>
          </p:txBody>
        </p:sp>
      </p:grpSp>
      <p:sp>
        <p:nvSpPr>
          <p:cNvPr id="80" name="Google Shape;80;p28">
            <a:hlinkClick r:id="rId20"/>
          </p:cNvPr>
          <p:cNvSpPr txBox="1"/>
          <p:nvPr/>
        </p:nvSpPr>
        <p:spPr>
          <a:xfrm>
            <a:off x="7980200" y="3436066"/>
            <a:ext cx="1003200" cy="297300"/>
          </a:xfrm>
          <a:prstGeom prst="rect">
            <a:avLst/>
          </a:prstGeom>
          <a:noFill/>
          <a:ln>
            <a:noFill/>
          </a:ln>
        </p:spPr>
        <p:txBody>
          <a:bodyPr anchorCtr="0" anchor="t" bIns="71425" lIns="71425" spcFirstLastPara="1" rIns="71425" wrap="square" tIns="71425">
            <a:noAutofit/>
          </a:bodyPr>
          <a:lstStyle/>
          <a:p>
            <a:pPr indent="0" lvl="0" marL="0" marR="0" rtl="0" algn="ctr">
              <a:lnSpc>
                <a:spcPct val="110000"/>
              </a:lnSpc>
              <a:spcBef>
                <a:spcPts val="0"/>
              </a:spcBef>
              <a:spcAft>
                <a:spcPts val="0"/>
              </a:spcAft>
              <a:buClr>
                <a:srgbClr val="F5866E"/>
              </a:buClr>
              <a:buSzPts val="2800"/>
              <a:buFont typeface="Raleway"/>
              <a:buNone/>
            </a:pPr>
            <a:r>
              <a:rPr b="0" i="0" lang="en" sz="1200" u="sng" cap="none" strike="noStrike">
                <a:solidFill>
                  <a:schemeClr val="hlink"/>
                </a:solidFill>
                <a:latin typeface="Barlow"/>
                <a:ea typeface="Barlow"/>
                <a:cs typeface="Barlow"/>
                <a:sym typeface="Barlow"/>
                <a:hlinkClick r:id="rId21"/>
              </a:rPr>
              <a:t>@datacite</a:t>
            </a:r>
            <a:endParaRPr b="0" i="0" sz="1200" u="none" cap="none" strike="noStrike">
              <a:solidFill>
                <a:srgbClr val="000000"/>
              </a:solidFill>
              <a:latin typeface="Barlow"/>
              <a:ea typeface="Barlow"/>
              <a:cs typeface="Barlow"/>
              <a:sym typeface="Barlow"/>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243B54"/>
        </a:solidFill>
      </p:bgPr>
    </p:bg>
    <p:spTree>
      <p:nvGrpSpPr>
        <p:cNvPr id="81" name="Shape 81"/>
        <p:cNvGrpSpPr/>
        <p:nvPr/>
      </p:nvGrpSpPr>
      <p:grpSpPr>
        <a:xfrm>
          <a:off x="0" y="0"/>
          <a:ext cx="0" cy="0"/>
          <a:chOff x="0" y="0"/>
          <a:chExt cx="0" cy="0"/>
        </a:xfrm>
      </p:grpSpPr>
      <p:pic>
        <p:nvPicPr>
          <p:cNvPr id="82" name="Google Shape;82;p29"/>
          <p:cNvPicPr preferRelativeResize="0"/>
          <p:nvPr/>
        </p:nvPicPr>
        <p:blipFill rotWithShape="1">
          <a:blip r:embed="rId2">
            <a:alphaModFix amt="22000"/>
          </a:blip>
          <a:srcRect b="15569" l="0" r="0" t="0"/>
          <a:stretch/>
        </p:blipFill>
        <p:spPr>
          <a:xfrm flipH="1">
            <a:off x="0" y="0"/>
            <a:ext cx="9144000" cy="5143501"/>
          </a:xfrm>
          <a:prstGeom prst="rect">
            <a:avLst/>
          </a:prstGeom>
          <a:noFill/>
          <a:ln>
            <a:noFill/>
          </a:ln>
        </p:spPr>
      </p:pic>
      <p:sp>
        <p:nvSpPr>
          <p:cNvPr id="83" name="Google Shape;83;p29"/>
          <p:cNvSpPr txBox="1"/>
          <p:nvPr>
            <p:ph type="title"/>
          </p:nvPr>
        </p:nvSpPr>
        <p:spPr>
          <a:xfrm>
            <a:off x="359575" y="1616350"/>
            <a:ext cx="4810800" cy="2022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5866E"/>
              </a:buClr>
              <a:buSzPts val="4800"/>
              <a:buNone/>
              <a:defRPr sz="4800">
                <a:solidFill>
                  <a:srgbClr val="F5866E"/>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84" name="Google Shape;84;p29"/>
          <p:cNvPicPr preferRelativeResize="0"/>
          <p:nvPr/>
        </p:nvPicPr>
        <p:blipFill rotWithShape="1">
          <a:blip r:embed="rId3">
            <a:alphaModFix/>
          </a:blip>
          <a:srcRect b="0" l="19" r="19" t="0"/>
          <a:stretch/>
        </p:blipFill>
        <p:spPr>
          <a:xfrm>
            <a:off x="7327726" y="297874"/>
            <a:ext cx="1579274" cy="29005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ight red">
  <p:cSld name="CUSTOM_2">
    <p:bg>
      <p:bgPr>
        <a:solidFill>
          <a:srgbClr val="F5866E"/>
        </a:solidFill>
      </p:bgPr>
    </p:bg>
    <p:spTree>
      <p:nvGrpSpPr>
        <p:cNvPr id="85" name="Shape 85"/>
        <p:cNvGrpSpPr/>
        <p:nvPr/>
      </p:nvGrpSpPr>
      <p:grpSpPr>
        <a:xfrm>
          <a:off x="0" y="0"/>
          <a:ext cx="0" cy="0"/>
          <a:chOff x="0" y="0"/>
          <a:chExt cx="0" cy="0"/>
        </a:xfrm>
      </p:grpSpPr>
      <p:sp>
        <p:nvSpPr>
          <p:cNvPr id="86" name="Google Shape;86;p30"/>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3200"/>
              <a:buNone/>
              <a:defRPr sz="32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 name="Google Shape;87;p30"/>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SzPts val="3200"/>
              <a:buNone/>
              <a:defRPr b="1" sz="32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dark blue">
  <p:cSld name="CUSTOM_2_1">
    <p:bg>
      <p:bgPr>
        <a:solidFill>
          <a:srgbClr val="243B54"/>
        </a:solidFill>
      </p:bgPr>
    </p:bg>
    <p:spTree>
      <p:nvGrpSpPr>
        <p:cNvPr id="88" name="Shape 88"/>
        <p:cNvGrpSpPr/>
        <p:nvPr/>
      </p:nvGrpSpPr>
      <p:grpSpPr>
        <a:xfrm>
          <a:off x="0" y="0"/>
          <a:ext cx="0" cy="0"/>
          <a:chOff x="0" y="0"/>
          <a:chExt cx="0" cy="0"/>
        </a:xfrm>
      </p:grpSpPr>
      <p:sp>
        <p:nvSpPr>
          <p:cNvPr id="89" name="Google Shape;89;p31"/>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3200"/>
              <a:buNone/>
              <a:defRPr sz="32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0" name="Google Shape;90;p31"/>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rgbClr val="00B1E2"/>
              </a:buClr>
              <a:buSzPts val="3200"/>
              <a:buNone/>
              <a:defRPr b="1" sz="3200">
                <a:solidFill>
                  <a:srgbClr val="00B1E2"/>
                </a:solidFill>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hite">
  <p:cSld name="CUSTOM_2_1_1">
    <p:bg>
      <p:bgPr>
        <a:solidFill>
          <a:srgbClr val="FFFFFF"/>
        </a:solidFill>
      </p:bgPr>
    </p:bg>
    <p:spTree>
      <p:nvGrpSpPr>
        <p:cNvPr id="91" name="Shape 91"/>
        <p:cNvGrpSpPr/>
        <p:nvPr/>
      </p:nvGrpSpPr>
      <p:grpSpPr>
        <a:xfrm>
          <a:off x="0" y="0"/>
          <a:ext cx="0" cy="0"/>
          <a:chOff x="0" y="0"/>
          <a:chExt cx="0" cy="0"/>
        </a:xfrm>
      </p:grpSpPr>
      <p:sp>
        <p:nvSpPr>
          <p:cNvPr id="92" name="Google Shape;92;p32"/>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3" name="Google Shape;93;p32"/>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SzPts val="3200"/>
              <a:buNone/>
              <a:defRPr b="1" sz="32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grey">
  <p:cSld name="CUSTOM_2_1_1_1">
    <p:bg>
      <p:bgPr>
        <a:solidFill>
          <a:srgbClr val="C0CED6"/>
        </a:solidFill>
      </p:bgPr>
    </p:bg>
    <p:spTree>
      <p:nvGrpSpPr>
        <p:cNvPr id="94" name="Shape 94"/>
        <p:cNvGrpSpPr/>
        <p:nvPr/>
      </p:nvGrpSpPr>
      <p:grpSpPr>
        <a:xfrm>
          <a:off x="0" y="0"/>
          <a:ext cx="0" cy="0"/>
          <a:chOff x="0" y="0"/>
          <a:chExt cx="0" cy="0"/>
        </a:xfrm>
      </p:grpSpPr>
      <p:sp>
        <p:nvSpPr>
          <p:cNvPr id="95" name="Google Shape;95;p33"/>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200"/>
              <a:buNone/>
              <a:defRPr sz="32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6" name="Google Shape;96;p33"/>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SzPts val="3200"/>
              <a:buNone/>
              <a:defRPr b="1" sz="32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urquoise">
  <p:cSld name="CUSTOM_2_1_1_1_1">
    <p:bg>
      <p:bgPr>
        <a:solidFill>
          <a:srgbClr val="46BCAB"/>
        </a:solidFill>
      </p:bgPr>
    </p:bg>
    <p:spTree>
      <p:nvGrpSpPr>
        <p:cNvPr id="97" name="Shape 97"/>
        <p:cNvGrpSpPr/>
        <p:nvPr/>
      </p:nvGrpSpPr>
      <p:grpSpPr>
        <a:xfrm>
          <a:off x="0" y="0"/>
          <a:ext cx="0" cy="0"/>
          <a:chOff x="0" y="0"/>
          <a:chExt cx="0" cy="0"/>
        </a:xfrm>
      </p:grpSpPr>
      <p:sp>
        <p:nvSpPr>
          <p:cNvPr id="98" name="Google Shape;98;p34"/>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200"/>
              <a:buNone/>
              <a:defRPr sz="32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9" name="Google Shape;99;p34"/>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SzPts val="3200"/>
              <a:buNone/>
              <a:defRPr b="1" sz="3200"/>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medium blue">
  <p:cSld name="CUSTOM_2_1_1_1_1_1">
    <p:bg>
      <p:bgPr>
        <a:solidFill>
          <a:srgbClr val="0D60D4"/>
        </a:solidFill>
      </p:bgPr>
    </p:bg>
    <p:spTree>
      <p:nvGrpSpPr>
        <p:cNvPr id="100" name="Shape 100"/>
        <p:cNvGrpSpPr/>
        <p:nvPr/>
      </p:nvGrpSpPr>
      <p:grpSpPr>
        <a:xfrm>
          <a:off x="0" y="0"/>
          <a:ext cx="0" cy="0"/>
          <a:chOff x="0" y="0"/>
          <a:chExt cx="0" cy="0"/>
        </a:xfrm>
      </p:grpSpPr>
      <p:sp>
        <p:nvSpPr>
          <p:cNvPr id="101" name="Google Shape;101;p35"/>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200"/>
              <a:buNone/>
              <a:defRPr sz="32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2" name="Google Shape;102;p35"/>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rgbClr val="00B1E2"/>
              </a:buClr>
              <a:buSzPts val="3200"/>
              <a:buNone/>
              <a:defRPr b="1" sz="3200">
                <a:solidFill>
                  <a:srgbClr val="00B1E2"/>
                </a:solidFill>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dark pink">
  <p:cSld name="CUSTOM_2_1_1_1_1_1_1">
    <p:bg>
      <p:bgPr>
        <a:solidFill>
          <a:srgbClr val="BC2B66"/>
        </a:solidFill>
      </p:bgPr>
    </p:bg>
    <p:spTree>
      <p:nvGrpSpPr>
        <p:cNvPr id="103" name="Shape 103"/>
        <p:cNvGrpSpPr/>
        <p:nvPr/>
      </p:nvGrpSpPr>
      <p:grpSpPr>
        <a:xfrm>
          <a:off x="0" y="0"/>
          <a:ext cx="0" cy="0"/>
          <a:chOff x="0" y="0"/>
          <a:chExt cx="0" cy="0"/>
        </a:xfrm>
      </p:grpSpPr>
      <p:sp>
        <p:nvSpPr>
          <p:cNvPr id="104" name="Google Shape;104;p36"/>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200"/>
              <a:buNone/>
              <a:defRPr sz="32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5" name="Google Shape;105;p36"/>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rgbClr val="00B1E2"/>
              </a:buClr>
              <a:buSzPts val="3200"/>
              <a:buNone/>
              <a:defRPr b="1" sz="3200">
                <a:solidFill>
                  <a:srgbClr val="00B1E2"/>
                </a:solidFill>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ime">
  <p:cSld name="CUSTOM_2_1_1_1_1_1_1_1">
    <p:bg>
      <p:bgPr>
        <a:solidFill>
          <a:srgbClr val="E2E254"/>
        </a:solidFill>
      </p:bgPr>
    </p:bg>
    <p:spTree>
      <p:nvGrpSpPr>
        <p:cNvPr id="106" name="Shape 106"/>
        <p:cNvGrpSpPr/>
        <p:nvPr/>
      </p:nvGrpSpPr>
      <p:grpSpPr>
        <a:xfrm>
          <a:off x="0" y="0"/>
          <a:ext cx="0" cy="0"/>
          <a:chOff x="0" y="0"/>
          <a:chExt cx="0" cy="0"/>
        </a:xfrm>
      </p:grpSpPr>
      <p:sp>
        <p:nvSpPr>
          <p:cNvPr id="107" name="Google Shape;107;p37"/>
          <p:cNvSpPr txBox="1"/>
          <p:nvPr>
            <p:ph type="title"/>
          </p:nvPr>
        </p:nvSpPr>
        <p:spPr>
          <a:xfrm>
            <a:off x="785344" y="1695169"/>
            <a:ext cx="5754600" cy="56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200"/>
              <a:buNone/>
              <a:defRPr sz="32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8" name="Google Shape;108;p37"/>
          <p:cNvSpPr txBox="1"/>
          <p:nvPr>
            <p:ph idx="1" type="subTitle"/>
          </p:nvPr>
        </p:nvSpPr>
        <p:spPr>
          <a:xfrm>
            <a:off x="785344" y="2120472"/>
            <a:ext cx="6621600" cy="4521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rgbClr val="00B1E2"/>
              </a:buClr>
              <a:buSzPts val="3200"/>
              <a:buNone/>
              <a:defRPr b="1" sz="3200">
                <a:solidFill>
                  <a:srgbClr val="00B1E2"/>
                </a:solidFill>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subtítulo">
  <p:cSld name="TITLE_1">
    <p:spTree>
      <p:nvGrpSpPr>
        <p:cNvPr id="109" name="Shape 109"/>
        <p:cNvGrpSpPr/>
        <p:nvPr/>
      </p:nvGrpSpPr>
      <p:grpSpPr>
        <a:xfrm>
          <a:off x="0" y="0"/>
          <a:ext cx="0" cy="0"/>
          <a:chOff x="0" y="0"/>
          <a:chExt cx="0" cy="0"/>
        </a:xfrm>
      </p:grpSpPr>
      <p:sp>
        <p:nvSpPr>
          <p:cNvPr id="110" name="Google Shape;110;p38"/>
          <p:cNvSpPr txBox="1"/>
          <p:nvPr>
            <p:ph type="title"/>
          </p:nvPr>
        </p:nvSpPr>
        <p:spPr>
          <a:xfrm>
            <a:off x="1812726" y="863947"/>
            <a:ext cx="5518500" cy="1741200"/>
          </a:xfrm>
          <a:prstGeom prst="rect">
            <a:avLst/>
          </a:prstGeom>
          <a:noFill/>
          <a:ln>
            <a:noFill/>
          </a:ln>
        </p:spPr>
        <p:txBody>
          <a:bodyPr anchorCtr="0" anchor="b" bIns="26775" lIns="26775" spcFirstLastPara="1" rIns="26775" wrap="square" tIns="26775">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11" name="Google Shape;111;p38"/>
          <p:cNvSpPr txBox="1"/>
          <p:nvPr>
            <p:ph idx="1" type="body"/>
          </p:nvPr>
        </p:nvSpPr>
        <p:spPr>
          <a:xfrm>
            <a:off x="1812726" y="2652117"/>
            <a:ext cx="5518500" cy="596100"/>
          </a:xfrm>
          <a:prstGeom prst="rect">
            <a:avLst/>
          </a:prstGeom>
          <a:noFill/>
          <a:ln>
            <a:noFill/>
          </a:ln>
        </p:spPr>
        <p:txBody>
          <a:bodyPr anchorCtr="0" anchor="t" bIns="26775" lIns="26775" spcFirstLastPara="1" rIns="26775" wrap="square" tIns="26775">
            <a:normAutofit/>
          </a:bodyPr>
          <a:lstStyle>
            <a:lvl1pPr indent="-228600" lvl="0" marL="457200" algn="ctr">
              <a:lnSpc>
                <a:spcPct val="100000"/>
              </a:lnSpc>
              <a:spcBef>
                <a:spcPts val="0"/>
              </a:spcBef>
              <a:spcAft>
                <a:spcPts val="0"/>
              </a:spcAft>
              <a:buClr>
                <a:srgbClr val="000000"/>
              </a:buClr>
              <a:buSzPts val="1700"/>
              <a:buFont typeface="Helvetica Neue Light"/>
              <a:buNone/>
              <a:defRPr sz="1700"/>
            </a:lvl1pPr>
            <a:lvl2pPr indent="-228600" lvl="1" marL="914400" algn="ctr">
              <a:lnSpc>
                <a:spcPct val="100000"/>
              </a:lnSpc>
              <a:spcBef>
                <a:spcPts val="0"/>
              </a:spcBef>
              <a:spcAft>
                <a:spcPts val="0"/>
              </a:spcAft>
              <a:buClr>
                <a:srgbClr val="000000"/>
              </a:buClr>
              <a:buSzPts val="1700"/>
              <a:buFont typeface="Helvetica Neue Light"/>
              <a:buNone/>
              <a:defRPr sz="1700"/>
            </a:lvl2pPr>
            <a:lvl3pPr indent="-228600" lvl="2" marL="1371600" algn="ctr">
              <a:lnSpc>
                <a:spcPct val="100000"/>
              </a:lnSpc>
              <a:spcBef>
                <a:spcPts val="0"/>
              </a:spcBef>
              <a:spcAft>
                <a:spcPts val="0"/>
              </a:spcAft>
              <a:buClr>
                <a:srgbClr val="000000"/>
              </a:buClr>
              <a:buSzPts val="1700"/>
              <a:buFont typeface="Helvetica Neue Light"/>
              <a:buNone/>
              <a:defRPr sz="1700"/>
            </a:lvl3pPr>
            <a:lvl4pPr indent="-228600" lvl="3" marL="1828800" algn="ctr">
              <a:lnSpc>
                <a:spcPct val="100000"/>
              </a:lnSpc>
              <a:spcBef>
                <a:spcPts val="0"/>
              </a:spcBef>
              <a:spcAft>
                <a:spcPts val="0"/>
              </a:spcAft>
              <a:buClr>
                <a:srgbClr val="000000"/>
              </a:buClr>
              <a:buSzPts val="1700"/>
              <a:buFont typeface="Helvetica Neue Light"/>
              <a:buNone/>
              <a:defRPr sz="1700"/>
            </a:lvl4pPr>
            <a:lvl5pPr indent="-228600" lvl="4" marL="2286000" algn="ctr">
              <a:lnSpc>
                <a:spcPct val="100000"/>
              </a:lnSpc>
              <a:spcBef>
                <a:spcPts val="0"/>
              </a:spcBef>
              <a:spcAft>
                <a:spcPts val="0"/>
              </a:spcAft>
              <a:buClr>
                <a:srgbClr val="000000"/>
              </a:buClr>
              <a:buSzPts val="1700"/>
              <a:buFont typeface="Helvetica Neue Light"/>
              <a:buNone/>
              <a:defRPr sz="1700"/>
            </a:lvl5pPr>
            <a:lvl6pPr indent="-260350" lvl="5" marL="2743200" algn="l">
              <a:lnSpc>
                <a:spcPct val="100000"/>
              </a:lnSpc>
              <a:spcBef>
                <a:spcPts val="2200"/>
              </a:spcBef>
              <a:spcAft>
                <a:spcPts val="0"/>
              </a:spcAft>
              <a:buClr>
                <a:srgbClr val="000000"/>
              </a:buClr>
              <a:buSzPts val="500"/>
              <a:buChar char="■"/>
              <a:defRPr/>
            </a:lvl6pPr>
            <a:lvl7pPr indent="-260350" lvl="6" marL="3200400" algn="l">
              <a:lnSpc>
                <a:spcPct val="100000"/>
              </a:lnSpc>
              <a:spcBef>
                <a:spcPts val="2200"/>
              </a:spcBef>
              <a:spcAft>
                <a:spcPts val="0"/>
              </a:spcAft>
              <a:buClr>
                <a:srgbClr val="000000"/>
              </a:buClr>
              <a:buSzPts val="500"/>
              <a:buChar char="●"/>
              <a:defRPr/>
            </a:lvl7pPr>
            <a:lvl8pPr indent="-260350" lvl="7" marL="3657600" algn="l">
              <a:lnSpc>
                <a:spcPct val="100000"/>
              </a:lnSpc>
              <a:spcBef>
                <a:spcPts val="2200"/>
              </a:spcBef>
              <a:spcAft>
                <a:spcPts val="0"/>
              </a:spcAft>
              <a:buClr>
                <a:srgbClr val="000000"/>
              </a:buClr>
              <a:buSzPts val="500"/>
              <a:buChar char="○"/>
              <a:defRPr/>
            </a:lvl8pPr>
            <a:lvl9pPr indent="-260350" lvl="8" marL="4114800" algn="l">
              <a:lnSpc>
                <a:spcPct val="100000"/>
              </a:lnSpc>
              <a:spcBef>
                <a:spcPts val="2200"/>
              </a:spcBef>
              <a:spcAft>
                <a:spcPts val="0"/>
              </a:spcAft>
              <a:buClr>
                <a:srgbClr val="000000"/>
              </a:buClr>
              <a:buSzPts val="500"/>
              <a:buChar char="■"/>
              <a:defRPr/>
            </a:lvl9pPr>
          </a:lstStyle>
          <a:p/>
        </p:txBody>
      </p:sp>
      <p:sp>
        <p:nvSpPr>
          <p:cNvPr id="112" name="Google Shape;112;p38"/>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rm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subtítulo 1">
  <p:cSld name="TITLE_2">
    <p:spTree>
      <p:nvGrpSpPr>
        <p:cNvPr id="113" name="Shape 113"/>
        <p:cNvGrpSpPr/>
        <p:nvPr/>
      </p:nvGrpSpPr>
      <p:grpSpPr>
        <a:xfrm>
          <a:off x="0" y="0"/>
          <a:ext cx="0" cy="0"/>
          <a:chOff x="0" y="0"/>
          <a:chExt cx="0" cy="0"/>
        </a:xfrm>
      </p:grpSpPr>
      <p:sp>
        <p:nvSpPr>
          <p:cNvPr id="114" name="Google Shape;114;p39"/>
          <p:cNvSpPr txBox="1"/>
          <p:nvPr>
            <p:ph type="title"/>
          </p:nvPr>
        </p:nvSpPr>
        <p:spPr>
          <a:xfrm>
            <a:off x="1812726" y="863947"/>
            <a:ext cx="5518500" cy="1741200"/>
          </a:xfrm>
          <a:prstGeom prst="rect">
            <a:avLst/>
          </a:prstGeom>
          <a:noFill/>
          <a:ln>
            <a:noFill/>
          </a:ln>
        </p:spPr>
        <p:txBody>
          <a:bodyPr anchorCtr="0" anchor="b" bIns="26775" lIns="26775" spcFirstLastPara="1" rIns="26775" wrap="square" tIns="26775">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15" name="Google Shape;115;p39"/>
          <p:cNvSpPr txBox="1"/>
          <p:nvPr>
            <p:ph idx="1" type="body"/>
          </p:nvPr>
        </p:nvSpPr>
        <p:spPr>
          <a:xfrm>
            <a:off x="1812726" y="2652117"/>
            <a:ext cx="5518500" cy="596100"/>
          </a:xfrm>
          <a:prstGeom prst="rect">
            <a:avLst/>
          </a:prstGeom>
          <a:noFill/>
          <a:ln>
            <a:noFill/>
          </a:ln>
        </p:spPr>
        <p:txBody>
          <a:bodyPr anchorCtr="0" anchor="t" bIns="26775" lIns="26775" spcFirstLastPara="1" rIns="26775" wrap="square" tIns="26775">
            <a:normAutofit/>
          </a:bodyPr>
          <a:lstStyle>
            <a:lvl1pPr indent="-228600" lvl="0" marL="457200" algn="ctr">
              <a:lnSpc>
                <a:spcPct val="100000"/>
              </a:lnSpc>
              <a:spcBef>
                <a:spcPts val="0"/>
              </a:spcBef>
              <a:spcAft>
                <a:spcPts val="0"/>
              </a:spcAft>
              <a:buClr>
                <a:srgbClr val="000000"/>
              </a:buClr>
              <a:buSzPts val="1700"/>
              <a:buFont typeface="Helvetica Neue Light"/>
              <a:buNone/>
              <a:defRPr sz="1700"/>
            </a:lvl1pPr>
            <a:lvl2pPr indent="-228600" lvl="1" marL="914400" algn="ctr">
              <a:lnSpc>
                <a:spcPct val="100000"/>
              </a:lnSpc>
              <a:spcBef>
                <a:spcPts val="0"/>
              </a:spcBef>
              <a:spcAft>
                <a:spcPts val="0"/>
              </a:spcAft>
              <a:buClr>
                <a:srgbClr val="000000"/>
              </a:buClr>
              <a:buSzPts val="1700"/>
              <a:buFont typeface="Helvetica Neue Light"/>
              <a:buNone/>
              <a:defRPr sz="1700"/>
            </a:lvl2pPr>
            <a:lvl3pPr indent="-228600" lvl="2" marL="1371600" algn="ctr">
              <a:lnSpc>
                <a:spcPct val="100000"/>
              </a:lnSpc>
              <a:spcBef>
                <a:spcPts val="0"/>
              </a:spcBef>
              <a:spcAft>
                <a:spcPts val="0"/>
              </a:spcAft>
              <a:buClr>
                <a:srgbClr val="000000"/>
              </a:buClr>
              <a:buSzPts val="1700"/>
              <a:buFont typeface="Helvetica Neue Light"/>
              <a:buNone/>
              <a:defRPr sz="1700"/>
            </a:lvl3pPr>
            <a:lvl4pPr indent="-228600" lvl="3" marL="1828800" algn="ctr">
              <a:lnSpc>
                <a:spcPct val="100000"/>
              </a:lnSpc>
              <a:spcBef>
                <a:spcPts val="0"/>
              </a:spcBef>
              <a:spcAft>
                <a:spcPts val="0"/>
              </a:spcAft>
              <a:buClr>
                <a:srgbClr val="000000"/>
              </a:buClr>
              <a:buSzPts val="1700"/>
              <a:buFont typeface="Helvetica Neue Light"/>
              <a:buNone/>
              <a:defRPr sz="1700"/>
            </a:lvl4pPr>
            <a:lvl5pPr indent="-228600" lvl="4" marL="2286000" algn="ctr">
              <a:lnSpc>
                <a:spcPct val="100000"/>
              </a:lnSpc>
              <a:spcBef>
                <a:spcPts val="0"/>
              </a:spcBef>
              <a:spcAft>
                <a:spcPts val="0"/>
              </a:spcAft>
              <a:buClr>
                <a:srgbClr val="000000"/>
              </a:buClr>
              <a:buSzPts val="1700"/>
              <a:buFont typeface="Helvetica Neue Light"/>
              <a:buNone/>
              <a:defRPr sz="1700"/>
            </a:lvl5pPr>
            <a:lvl6pPr indent="-260350" lvl="5" marL="2743200" algn="l">
              <a:lnSpc>
                <a:spcPct val="100000"/>
              </a:lnSpc>
              <a:spcBef>
                <a:spcPts val="2200"/>
              </a:spcBef>
              <a:spcAft>
                <a:spcPts val="0"/>
              </a:spcAft>
              <a:buClr>
                <a:srgbClr val="000000"/>
              </a:buClr>
              <a:buSzPts val="500"/>
              <a:buChar char="■"/>
              <a:defRPr/>
            </a:lvl6pPr>
            <a:lvl7pPr indent="-260350" lvl="6" marL="3200400" algn="l">
              <a:lnSpc>
                <a:spcPct val="100000"/>
              </a:lnSpc>
              <a:spcBef>
                <a:spcPts val="2200"/>
              </a:spcBef>
              <a:spcAft>
                <a:spcPts val="0"/>
              </a:spcAft>
              <a:buClr>
                <a:srgbClr val="000000"/>
              </a:buClr>
              <a:buSzPts val="500"/>
              <a:buChar char="●"/>
              <a:defRPr/>
            </a:lvl7pPr>
            <a:lvl8pPr indent="-260350" lvl="7" marL="3657600" algn="l">
              <a:lnSpc>
                <a:spcPct val="100000"/>
              </a:lnSpc>
              <a:spcBef>
                <a:spcPts val="2200"/>
              </a:spcBef>
              <a:spcAft>
                <a:spcPts val="0"/>
              </a:spcAft>
              <a:buClr>
                <a:srgbClr val="000000"/>
              </a:buClr>
              <a:buSzPts val="500"/>
              <a:buChar char="○"/>
              <a:defRPr/>
            </a:lvl8pPr>
            <a:lvl9pPr indent="-260350" lvl="8" marL="4114800" algn="l">
              <a:lnSpc>
                <a:spcPct val="100000"/>
              </a:lnSpc>
              <a:spcBef>
                <a:spcPts val="2200"/>
              </a:spcBef>
              <a:spcAft>
                <a:spcPts val="0"/>
              </a:spcAft>
              <a:buClr>
                <a:srgbClr val="000000"/>
              </a:buClr>
              <a:buSzPts val="500"/>
              <a:buChar char="■"/>
              <a:defRPr/>
            </a:lvl9pPr>
          </a:lstStyle>
          <a:p/>
        </p:txBody>
      </p:sp>
      <p:sp>
        <p:nvSpPr>
          <p:cNvPr id="116" name="Google Shape;116;p39"/>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rm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subtítulo 2">
  <p:cSld name="TITLE_3">
    <p:spTree>
      <p:nvGrpSpPr>
        <p:cNvPr id="117" name="Shape 117"/>
        <p:cNvGrpSpPr/>
        <p:nvPr/>
      </p:nvGrpSpPr>
      <p:grpSpPr>
        <a:xfrm>
          <a:off x="0" y="0"/>
          <a:ext cx="0" cy="0"/>
          <a:chOff x="0" y="0"/>
          <a:chExt cx="0" cy="0"/>
        </a:xfrm>
      </p:grpSpPr>
      <p:sp>
        <p:nvSpPr>
          <p:cNvPr id="118" name="Google Shape;118;p40"/>
          <p:cNvSpPr txBox="1"/>
          <p:nvPr>
            <p:ph type="title"/>
          </p:nvPr>
        </p:nvSpPr>
        <p:spPr>
          <a:xfrm>
            <a:off x="1812726" y="863947"/>
            <a:ext cx="5518500" cy="1741200"/>
          </a:xfrm>
          <a:prstGeom prst="rect">
            <a:avLst/>
          </a:prstGeom>
          <a:noFill/>
          <a:ln>
            <a:noFill/>
          </a:ln>
        </p:spPr>
        <p:txBody>
          <a:bodyPr anchorCtr="0" anchor="b" bIns="26775" lIns="26775" spcFirstLastPara="1" rIns="26775" wrap="square" tIns="26775">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19" name="Google Shape;119;p40"/>
          <p:cNvSpPr txBox="1"/>
          <p:nvPr>
            <p:ph idx="1" type="body"/>
          </p:nvPr>
        </p:nvSpPr>
        <p:spPr>
          <a:xfrm>
            <a:off x="1812726" y="2652117"/>
            <a:ext cx="5518500" cy="596100"/>
          </a:xfrm>
          <a:prstGeom prst="rect">
            <a:avLst/>
          </a:prstGeom>
          <a:noFill/>
          <a:ln>
            <a:noFill/>
          </a:ln>
        </p:spPr>
        <p:txBody>
          <a:bodyPr anchorCtr="0" anchor="t" bIns="26775" lIns="26775" spcFirstLastPara="1" rIns="26775" wrap="square" tIns="26775">
            <a:normAutofit/>
          </a:bodyPr>
          <a:lstStyle>
            <a:lvl1pPr indent="-228600" lvl="0" marL="457200" algn="ctr">
              <a:lnSpc>
                <a:spcPct val="100000"/>
              </a:lnSpc>
              <a:spcBef>
                <a:spcPts val="0"/>
              </a:spcBef>
              <a:spcAft>
                <a:spcPts val="0"/>
              </a:spcAft>
              <a:buClr>
                <a:srgbClr val="000000"/>
              </a:buClr>
              <a:buSzPts val="1700"/>
              <a:buFont typeface="Helvetica Neue Light"/>
              <a:buNone/>
              <a:defRPr sz="1700"/>
            </a:lvl1pPr>
            <a:lvl2pPr indent="-228600" lvl="1" marL="914400" algn="ctr">
              <a:lnSpc>
                <a:spcPct val="100000"/>
              </a:lnSpc>
              <a:spcBef>
                <a:spcPts val="0"/>
              </a:spcBef>
              <a:spcAft>
                <a:spcPts val="0"/>
              </a:spcAft>
              <a:buClr>
                <a:srgbClr val="000000"/>
              </a:buClr>
              <a:buSzPts val="1700"/>
              <a:buFont typeface="Helvetica Neue Light"/>
              <a:buNone/>
              <a:defRPr sz="1700"/>
            </a:lvl2pPr>
            <a:lvl3pPr indent="-228600" lvl="2" marL="1371600" algn="ctr">
              <a:lnSpc>
                <a:spcPct val="100000"/>
              </a:lnSpc>
              <a:spcBef>
                <a:spcPts val="0"/>
              </a:spcBef>
              <a:spcAft>
                <a:spcPts val="0"/>
              </a:spcAft>
              <a:buClr>
                <a:srgbClr val="000000"/>
              </a:buClr>
              <a:buSzPts val="1700"/>
              <a:buFont typeface="Helvetica Neue Light"/>
              <a:buNone/>
              <a:defRPr sz="1700"/>
            </a:lvl3pPr>
            <a:lvl4pPr indent="-228600" lvl="3" marL="1828800" algn="ctr">
              <a:lnSpc>
                <a:spcPct val="100000"/>
              </a:lnSpc>
              <a:spcBef>
                <a:spcPts val="0"/>
              </a:spcBef>
              <a:spcAft>
                <a:spcPts val="0"/>
              </a:spcAft>
              <a:buClr>
                <a:srgbClr val="000000"/>
              </a:buClr>
              <a:buSzPts val="1700"/>
              <a:buFont typeface="Helvetica Neue Light"/>
              <a:buNone/>
              <a:defRPr sz="1700"/>
            </a:lvl4pPr>
            <a:lvl5pPr indent="-228600" lvl="4" marL="2286000" algn="ctr">
              <a:lnSpc>
                <a:spcPct val="100000"/>
              </a:lnSpc>
              <a:spcBef>
                <a:spcPts val="0"/>
              </a:spcBef>
              <a:spcAft>
                <a:spcPts val="0"/>
              </a:spcAft>
              <a:buClr>
                <a:srgbClr val="000000"/>
              </a:buClr>
              <a:buSzPts val="1700"/>
              <a:buFont typeface="Helvetica Neue Light"/>
              <a:buNone/>
              <a:defRPr sz="1700"/>
            </a:lvl5pPr>
            <a:lvl6pPr indent="-260350" lvl="5" marL="2743200" algn="l">
              <a:lnSpc>
                <a:spcPct val="100000"/>
              </a:lnSpc>
              <a:spcBef>
                <a:spcPts val="2200"/>
              </a:spcBef>
              <a:spcAft>
                <a:spcPts val="0"/>
              </a:spcAft>
              <a:buClr>
                <a:srgbClr val="000000"/>
              </a:buClr>
              <a:buSzPts val="500"/>
              <a:buChar char="■"/>
              <a:defRPr/>
            </a:lvl6pPr>
            <a:lvl7pPr indent="-260350" lvl="6" marL="3200400" algn="l">
              <a:lnSpc>
                <a:spcPct val="100000"/>
              </a:lnSpc>
              <a:spcBef>
                <a:spcPts val="2200"/>
              </a:spcBef>
              <a:spcAft>
                <a:spcPts val="0"/>
              </a:spcAft>
              <a:buClr>
                <a:srgbClr val="000000"/>
              </a:buClr>
              <a:buSzPts val="500"/>
              <a:buChar char="●"/>
              <a:defRPr/>
            </a:lvl7pPr>
            <a:lvl8pPr indent="-260350" lvl="7" marL="3657600" algn="l">
              <a:lnSpc>
                <a:spcPct val="100000"/>
              </a:lnSpc>
              <a:spcBef>
                <a:spcPts val="2200"/>
              </a:spcBef>
              <a:spcAft>
                <a:spcPts val="0"/>
              </a:spcAft>
              <a:buClr>
                <a:srgbClr val="000000"/>
              </a:buClr>
              <a:buSzPts val="500"/>
              <a:buChar char="○"/>
              <a:defRPr/>
            </a:lvl8pPr>
            <a:lvl9pPr indent="-260350" lvl="8" marL="4114800" algn="l">
              <a:lnSpc>
                <a:spcPct val="100000"/>
              </a:lnSpc>
              <a:spcBef>
                <a:spcPts val="2200"/>
              </a:spcBef>
              <a:spcAft>
                <a:spcPts val="0"/>
              </a:spcAft>
              <a:buClr>
                <a:srgbClr val="000000"/>
              </a:buClr>
              <a:buSzPts val="500"/>
              <a:buChar char="■"/>
              <a:defRPr/>
            </a:lvl9pPr>
          </a:lstStyle>
          <a:p/>
        </p:txBody>
      </p:sp>
      <p:sp>
        <p:nvSpPr>
          <p:cNvPr id="120" name="Google Shape;120;p40"/>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rm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subtítulo 3">
  <p:cSld name="TITLE_4">
    <p:spTree>
      <p:nvGrpSpPr>
        <p:cNvPr id="121" name="Shape 121"/>
        <p:cNvGrpSpPr/>
        <p:nvPr/>
      </p:nvGrpSpPr>
      <p:grpSpPr>
        <a:xfrm>
          <a:off x="0" y="0"/>
          <a:ext cx="0" cy="0"/>
          <a:chOff x="0" y="0"/>
          <a:chExt cx="0" cy="0"/>
        </a:xfrm>
      </p:grpSpPr>
      <p:sp>
        <p:nvSpPr>
          <p:cNvPr id="122" name="Google Shape;122;p41"/>
          <p:cNvSpPr txBox="1"/>
          <p:nvPr>
            <p:ph type="title"/>
          </p:nvPr>
        </p:nvSpPr>
        <p:spPr>
          <a:xfrm>
            <a:off x="1812726" y="863947"/>
            <a:ext cx="5518500" cy="1741200"/>
          </a:xfrm>
          <a:prstGeom prst="rect">
            <a:avLst/>
          </a:prstGeom>
          <a:noFill/>
          <a:ln>
            <a:noFill/>
          </a:ln>
        </p:spPr>
        <p:txBody>
          <a:bodyPr anchorCtr="0" anchor="b" bIns="26775" lIns="26775" spcFirstLastPara="1" rIns="26775" wrap="square" tIns="26775">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23" name="Google Shape;123;p41"/>
          <p:cNvSpPr txBox="1"/>
          <p:nvPr>
            <p:ph idx="1" type="body"/>
          </p:nvPr>
        </p:nvSpPr>
        <p:spPr>
          <a:xfrm>
            <a:off x="1812726" y="2652117"/>
            <a:ext cx="5518500" cy="596100"/>
          </a:xfrm>
          <a:prstGeom prst="rect">
            <a:avLst/>
          </a:prstGeom>
          <a:noFill/>
          <a:ln>
            <a:noFill/>
          </a:ln>
        </p:spPr>
        <p:txBody>
          <a:bodyPr anchorCtr="0" anchor="t" bIns="26775" lIns="26775" spcFirstLastPara="1" rIns="26775" wrap="square" tIns="26775">
            <a:normAutofit/>
          </a:bodyPr>
          <a:lstStyle>
            <a:lvl1pPr indent="-228600" lvl="0" marL="457200" algn="ctr">
              <a:lnSpc>
                <a:spcPct val="100000"/>
              </a:lnSpc>
              <a:spcBef>
                <a:spcPts val="0"/>
              </a:spcBef>
              <a:spcAft>
                <a:spcPts val="0"/>
              </a:spcAft>
              <a:buClr>
                <a:srgbClr val="000000"/>
              </a:buClr>
              <a:buSzPts val="1700"/>
              <a:buFont typeface="Helvetica Neue Light"/>
              <a:buNone/>
              <a:defRPr sz="1700"/>
            </a:lvl1pPr>
            <a:lvl2pPr indent="-228600" lvl="1" marL="914400" algn="ctr">
              <a:lnSpc>
                <a:spcPct val="100000"/>
              </a:lnSpc>
              <a:spcBef>
                <a:spcPts val="0"/>
              </a:spcBef>
              <a:spcAft>
                <a:spcPts val="0"/>
              </a:spcAft>
              <a:buClr>
                <a:srgbClr val="000000"/>
              </a:buClr>
              <a:buSzPts val="1700"/>
              <a:buFont typeface="Helvetica Neue Light"/>
              <a:buNone/>
              <a:defRPr sz="1700"/>
            </a:lvl2pPr>
            <a:lvl3pPr indent="-228600" lvl="2" marL="1371600" algn="ctr">
              <a:lnSpc>
                <a:spcPct val="100000"/>
              </a:lnSpc>
              <a:spcBef>
                <a:spcPts val="0"/>
              </a:spcBef>
              <a:spcAft>
                <a:spcPts val="0"/>
              </a:spcAft>
              <a:buClr>
                <a:srgbClr val="000000"/>
              </a:buClr>
              <a:buSzPts val="1700"/>
              <a:buFont typeface="Helvetica Neue Light"/>
              <a:buNone/>
              <a:defRPr sz="1700"/>
            </a:lvl3pPr>
            <a:lvl4pPr indent="-228600" lvl="3" marL="1828800" algn="ctr">
              <a:lnSpc>
                <a:spcPct val="100000"/>
              </a:lnSpc>
              <a:spcBef>
                <a:spcPts val="0"/>
              </a:spcBef>
              <a:spcAft>
                <a:spcPts val="0"/>
              </a:spcAft>
              <a:buClr>
                <a:srgbClr val="000000"/>
              </a:buClr>
              <a:buSzPts val="1700"/>
              <a:buFont typeface="Helvetica Neue Light"/>
              <a:buNone/>
              <a:defRPr sz="1700"/>
            </a:lvl4pPr>
            <a:lvl5pPr indent="-228600" lvl="4" marL="2286000" algn="ctr">
              <a:lnSpc>
                <a:spcPct val="100000"/>
              </a:lnSpc>
              <a:spcBef>
                <a:spcPts val="0"/>
              </a:spcBef>
              <a:spcAft>
                <a:spcPts val="0"/>
              </a:spcAft>
              <a:buClr>
                <a:srgbClr val="000000"/>
              </a:buClr>
              <a:buSzPts val="1700"/>
              <a:buFont typeface="Helvetica Neue Light"/>
              <a:buNone/>
              <a:defRPr sz="1700"/>
            </a:lvl5pPr>
            <a:lvl6pPr indent="-260350" lvl="5" marL="2743200" algn="l">
              <a:lnSpc>
                <a:spcPct val="100000"/>
              </a:lnSpc>
              <a:spcBef>
                <a:spcPts val="2200"/>
              </a:spcBef>
              <a:spcAft>
                <a:spcPts val="0"/>
              </a:spcAft>
              <a:buClr>
                <a:srgbClr val="000000"/>
              </a:buClr>
              <a:buSzPts val="500"/>
              <a:buChar char="■"/>
              <a:defRPr/>
            </a:lvl6pPr>
            <a:lvl7pPr indent="-260350" lvl="6" marL="3200400" algn="l">
              <a:lnSpc>
                <a:spcPct val="100000"/>
              </a:lnSpc>
              <a:spcBef>
                <a:spcPts val="2200"/>
              </a:spcBef>
              <a:spcAft>
                <a:spcPts val="0"/>
              </a:spcAft>
              <a:buClr>
                <a:srgbClr val="000000"/>
              </a:buClr>
              <a:buSzPts val="500"/>
              <a:buChar char="●"/>
              <a:defRPr/>
            </a:lvl7pPr>
            <a:lvl8pPr indent="-260350" lvl="7" marL="3657600" algn="l">
              <a:lnSpc>
                <a:spcPct val="100000"/>
              </a:lnSpc>
              <a:spcBef>
                <a:spcPts val="2200"/>
              </a:spcBef>
              <a:spcAft>
                <a:spcPts val="0"/>
              </a:spcAft>
              <a:buClr>
                <a:srgbClr val="000000"/>
              </a:buClr>
              <a:buSzPts val="500"/>
              <a:buChar char="○"/>
              <a:defRPr/>
            </a:lvl8pPr>
            <a:lvl9pPr indent="-260350" lvl="8" marL="4114800" algn="l">
              <a:lnSpc>
                <a:spcPct val="100000"/>
              </a:lnSpc>
              <a:spcBef>
                <a:spcPts val="2200"/>
              </a:spcBef>
              <a:spcAft>
                <a:spcPts val="0"/>
              </a:spcAft>
              <a:buClr>
                <a:srgbClr val="000000"/>
              </a:buClr>
              <a:buSzPts val="500"/>
              <a:buChar char="■"/>
              <a:defRPr/>
            </a:lvl9pPr>
          </a:lstStyle>
          <a:p/>
        </p:txBody>
      </p:sp>
      <p:sp>
        <p:nvSpPr>
          <p:cNvPr id="124" name="Google Shape;124;p41"/>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rm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subtítulo 4">
  <p:cSld name="TITLE_5">
    <p:spTree>
      <p:nvGrpSpPr>
        <p:cNvPr id="125" name="Shape 125"/>
        <p:cNvGrpSpPr/>
        <p:nvPr/>
      </p:nvGrpSpPr>
      <p:grpSpPr>
        <a:xfrm>
          <a:off x="0" y="0"/>
          <a:ext cx="0" cy="0"/>
          <a:chOff x="0" y="0"/>
          <a:chExt cx="0" cy="0"/>
        </a:xfrm>
      </p:grpSpPr>
      <p:sp>
        <p:nvSpPr>
          <p:cNvPr id="126" name="Google Shape;126;p42"/>
          <p:cNvSpPr txBox="1"/>
          <p:nvPr>
            <p:ph type="title"/>
          </p:nvPr>
        </p:nvSpPr>
        <p:spPr>
          <a:xfrm>
            <a:off x="1812726" y="863947"/>
            <a:ext cx="5518500" cy="1741200"/>
          </a:xfrm>
          <a:prstGeom prst="rect">
            <a:avLst/>
          </a:prstGeom>
          <a:noFill/>
          <a:ln>
            <a:noFill/>
          </a:ln>
        </p:spPr>
        <p:txBody>
          <a:bodyPr anchorCtr="0" anchor="b" bIns="26775" lIns="26775" spcFirstLastPara="1" rIns="26775" wrap="square" tIns="26775">
            <a:no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27" name="Google Shape;127;p42"/>
          <p:cNvSpPr txBox="1"/>
          <p:nvPr>
            <p:ph idx="1" type="body"/>
          </p:nvPr>
        </p:nvSpPr>
        <p:spPr>
          <a:xfrm>
            <a:off x="1812726" y="2652117"/>
            <a:ext cx="5518500" cy="596100"/>
          </a:xfrm>
          <a:prstGeom prst="rect">
            <a:avLst/>
          </a:prstGeom>
          <a:noFill/>
          <a:ln>
            <a:noFill/>
          </a:ln>
        </p:spPr>
        <p:txBody>
          <a:bodyPr anchorCtr="0" anchor="t" bIns="26775" lIns="26775" spcFirstLastPara="1" rIns="26775" wrap="square" tIns="26775">
            <a:normAutofit/>
          </a:bodyPr>
          <a:lstStyle>
            <a:lvl1pPr indent="-228600" lvl="0" marL="457200" algn="ctr">
              <a:lnSpc>
                <a:spcPct val="100000"/>
              </a:lnSpc>
              <a:spcBef>
                <a:spcPts val="0"/>
              </a:spcBef>
              <a:spcAft>
                <a:spcPts val="0"/>
              </a:spcAft>
              <a:buClr>
                <a:srgbClr val="000000"/>
              </a:buClr>
              <a:buSzPts val="1700"/>
              <a:buFont typeface="Helvetica Neue Light"/>
              <a:buNone/>
              <a:defRPr sz="1700"/>
            </a:lvl1pPr>
            <a:lvl2pPr indent="-228600" lvl="1" marL="914400" algn="ctr">
              <a:lnSpc>
                <a:spcPct val="100000"/>
              </a:lnSpc>
              <a:spcBef>
                <a:spcPts val="0"/>
              </a:spcBef>
              <a:spcAft>
                <a:spcPts val="0"/>
              </a:spcAft>
              <a:buClr>
                <a:srgbClr val="000000"/>
              </a:buClr>
              <a:buSzPts val="1700"/>
              <a:buFont typeface="Helvetica Neue Light"/>
              <a:buNone/>
              <a:defRPr sz="1700"/>
            </a:lvl2pPr>
            <a:lvl3pPr indent="-228600" lvl="2" marL="1371600" algn="ctr">
              <a:lnSpc>
                <a:spcPct val="100000"/>
              </a:lnSpc>
              <a:spcBef>
                <a:spcPts val="0"/>
              </a:spcBef>
              <a:spcAft>
                <a:spcPts val="0"/>
              </a:spcAft>
              <a:buClr>
                <a:srgbClr val="000000"/>
              </a:buClr>
              <a:buSzPts val="1700"/>
              <a:buFont typeface="Helvetica Neue Light"/>
              <a:buNone/>
              <a:defRPr sz="1700"/>
            </a:lvl3pPr>
            <a:lvl4pPr indent="-228600" lvl="3" marL="1828800" algn="ctr">
              <a:lnSpc>
                <a:spcPct val="100000"/>
              </a:lnSpc>
              <a:spcBef>
                <a:spcPts val="0"/>
              </a:spcBef>
              <a:spcAft>
                <a:spcPts val="0"/>
              </a:spcAft>
              <a:buClr>
                <a:srgbClr val="000000"/>
              </a:buClr>
              <a:buSzPts val="1700"/>
              <a:buFont typeface="Helvetica Neue Light"/>
              <a:buNone/>
              <a:defRPr sz="1700"/>
            </a:lvl4pPr>
            <a:lvl5pPr indent="-228600" lvl="4" marL="2286000" algn="ctr">
              <a:lnSpc>
                <a:spcPct val="100000"/>
              </a:lnSpc>
              <a:spcBef>
                <a:spcPts val="0"/>
              </a:spcBef>
              <a:spcAft>
                <a:spcPts val="0"/>
              </a:spcAft>
              <a:buClr>
                <a:srgbClr val="000000"/>
              </a:buClr>
              <a:buSzPts val="1700"/>
              <a:buFont typeface="Helvetica Neue Light"/>
              <a:buNone/>
              <a:defRPr sz="1700"/>
            </a:lvl5pPr>
            <a:lvl6pPr indent="-260350" lvl="5" marL="2743200" algn="l">
              <a:lnSpc>
                <a:spcPct val="100000"/>
              </a:lnSpc>
              <a:spcBef>
                <a:spcPts val="2200"/>
              </a:spcBef>
              <a:spcAft>
                <a:spcPts val="0"/>
              </a:spcAft>
              <a:buClr>
                <a:srgbClr val="000000"/>
              </a:buClr>
              <a:buSzPts val="500"/>
              <a:buChar char="■"/>
              <a:defRPr/>
            </a:lvl6pPr>
            <a:lvl7pPr indent="-260350" lvl="6" marL="3200400" algn="l">
              <a:lnSpc>
                <a:spcPct val="100000"/>
              </a:lnSpc>
              <a:spcBef>
                <a:spcPts val="2200"/>
              </a:spcBef>
              <a:spcAft>
                <a:spcPts val="0"/>
              </a:spcAft>
              <a:buClr>
                <a:srgbClr val="000000"/>
              </a:buClr>
              <a:buSzPts val="500"/>
              <a:buChar char="●"/>
              <a:defRPr/>
            </a:lvl7pPr>
            <a:lvl8pPr indent="-260350" lvl="7" marL="3657600" algn="l">
              <a:lnSpc>
                <a:spcPct val="100000"/>
              </a:lnSpc>
              <a:spcBef>
                <a:spcPts val="2200"/>
              </a:spcBef>
              <a:spcAft>
                <a:spcPts val="0"/>
              </a:spcAft>
              <a:buClr>
                <a:srgbClr val="000000"/>
              </a:buClr>
              <a:buSzPts val="500"/>
              <a:buChar char="○"/>
              <a:defRPr/>
            </a:lvl8pPr>
            <a:lvl9pPr indent="-260350" lvl="8" marL="4114800" algn="l">
              <a:lnSpc>
                <a:spcPct val="100000"/>
              </a:lnSpc>
              <a:spcBef>
                <a:spcPts val="2200"/>
              </a:spcBef>
              <a:spcAft>
                <a:spcPts val="0"/>
              </a:spcAft>
              <a:buClr>
                <a:srgbClr val="000000"/>
              </a:buClr>
              <a:buSzPts val="500"/>
              <a:buChar char="■"/>
              <a:defRPr/>
            </a:lvl9pPr>
          </a:lstStyle>
          <a:p/>
        </p:txBody>
      </p:sp>
      <p:sp>
        <p:nvSpPr>
          <p:cNvPr id="128" name="Google Shape;128;p42"/>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rm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311700" y="1402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B1E2"/>
              </a:buClr>
              <a:buSzPts val="2800"/>
              <a:buFont typeface="Barlow"/>
              <a:buNone/>
              <a:defRPr b="1" i="0" sz="2800" u="none" cap="none" strike="noStrike">
                <a:solidFill>
                  <a:srgbClr val="00B1E2"/>
                </a:solidFill>
                <a:latin typeface="Barlow"/>
                <a:ea typeface="Barlow"/>
                <a:cs typeface="Barlow"/>
                <a:sym typeface="Barlow"/>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rgbClr val="243B54"/>
              </a:buClr>
              <a:buSzPts val="1800"/>
              <a:buFont typeface="Barlow"/>
              <a:buChar char="●"/>
              <a:defRPr b="0" i="0" sz="1800" u="none" cap="none" strike="noStrike">
                <a:solidFill>
                  <a:srgbClr val="243B54"/>
                </a:solidFill>
                <a:latin typeface="Barlow"/>
                <a:ea typeface="Barlow"/>
                <a:cs typeface="Barlow"/>
                <a:sym typeface="Barlow"/>
              </a:defRPr>
            </a:lvl1pPr>
            <a:lvl2pPr indent="-317500" lvl="1" marL="9144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2pPr>
            <a:lvl3pPr indent="-317500" lvl="2" marL="13716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3pPr>
            <a:lvl4pPr indent="-317500" lvl="3" marL="18288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4pPr>
            <a:lvl5pPr indent="-317500" lvl="4" marL="22860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5pPr>
            <a:lvl6pPr indent="-317500" lvl="5" marL="27432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6pPr>
            <a:lvl7pPr indent="-317500" lvl="6" marL="32004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7pPr>
            <a:lvl8pPr indent="-317500" lvl="7" marL="36576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8pPr>
            <a:lvl9pPr indent="-317500" lvl="8" marL="4114800" marR="0" rtl="0" algn="l">
              <a:lnSpc>
                <a:spcPct val="115000"/>
              </a:lnSpc>
              <a:spcBef>
                <a:spcPts val="0"/>
              </a:spcBef>
              <a:spcAft>
                <a:spcPts val="0"/>
              </a:spcAft>
              <a:buClr>
                <a:srgbClr val="243B54"/>
              </a:buClr>
              <a:buSzPts val="1400"/>
              <a:buFont typeface="Barlow"/>
              <a:buChar char="■"/>
              <a:defRPr b="0" i="0" sz="1400" u="none" cap="none" strike="noStrike">
                <a:solidFill>
                  <a:srgbClr val="243B54"/>
                </a:solidFill>
                <a:latin typeface="Barlow"/>
                <a:ea typeface="Barlow"/>
                <a:cs typeface="Barlow"/>
                <a:sym typeface="Barlow"/>
              </a:defRPr>
            </a:lvl9pPr>
          </a:lstStyle>
          <a:p/>
        </p:txBody>
      </p:sp>
      <p:sp>
        <p:nvSpPr>
          <p:cNvPr id="8" name="Google Shape;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reativecommons.org/licenses/by/4.0/" TargetMode="External"/><Relationship Id="rId4" Type="http://schemas.openxmlformats.org/officeDocument/2006/relationships/image" Target="../media/image2.pn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7.png"/><Relationship Id="rId5" Type="http://schemas.openxmlformats.org/officeDocument/2006/relationships/image" Target="../media/image16.png"/><Relationship Id="rId6" Type="http://schemas.openxmlformats.org/officeDocument/2006/relationships/image" Target="../media/image13.jpg"/><Relationship Id="rId7"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0.jpg"/><Relationship Id="rId4" Type="http://schemas.openxmlformats.org/officeDocument/2006/relationships/image" Target="../media/image12.png"/><Relationship Id="rId9" Type="http://schemas.openxmlformats.org/officeDocument/2006/relationships/image" Target="../media/image33.jpg"/><Relationship Id="rId5" Type="http://schemas.openxmlformats.org/officeDocument/2006/relationships/image" Target="../media/image46.jpg"/><Relationship Id="rId6" Type="http://schemas.openxmlformats.org/officeDocument/2006/relationships/image" Target="../media/image23.png"/><Relationship Id="rId7" Type="http://schemas.openxmlformats.org/officeDocument/2006/relationships/image" Target="../media/image26.jpg"/><Relationship Id="rId8" Type="http://schemas.openxmlformats.org/officeDocument/2006/relationships/image" Target="../media/image28.jpg"/><Relationship Id="rId11" Type="http://schemas.openxmlformats.org/officeDocument/2006/relationships/image" Target="../media/image47.jpg"/><Relationship Id="rId10"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hyperlink" Target="http://www.menti.com" TargetMode="External"/><Relationship Id="rId5"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omments" Target="../comments/comment2.xml"/><Relationship Id="rId4" Type="http://schemas.openxmlformats.org/officeDocument/2006/relationships/image" Target="../media/image12.png"/><Relationship Id="rId5"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comments" Target="../comments/comment3.xml"/><Relationship Id="rId4" Type="http://schemas.openxmlformats.org/officeDocument/2006/relationships/image" Target="../media/image12.png"/><Relationship Id="rId5"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omments" Target="../comments/comment4.xml"/><Relationship Id="rId4" Type="http://schemas.openxmlformats.org/officeDocument/2006/relationships/image" Target="../media/image12.png"/><Relationship Id="rId5"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hyperlink" Target="http://www.menti.com" TargetMode="External"/><Relationship Id="rId5"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hyperlink" Target="https://discord.com/invite/GQzvHREzNy" TargetMode="External"/><Relationship Id="rId9" Type="http://schemas.openxmlformats.org/officeDocument/2006/relationships/hyperlink" Target="https://dspace.lareferencia.info/" TargetMode="External"/><Relationship Id="rId5" Type="http://schemas.openxmlformats.org/officeDocument/2006/relationships/hyperlink" Target="https://discord.com/invite/GQzvHREzNy" TargetMode="External"/><Relationship Id="rId6" Type="http://schemas.openxmlformats.org/officeDocument/2006/relationships/hyperlink" Target="https://discord.com/invite/GQzvHREzNy" TargetMode="External"/><Relationship Id="rId7" Type="http://schemas.openxmlformats.org/officeDocument/2006/relationships/hyperlink" Target="https://docs.google.com/forms/d/e/1FAIpQLSdxOi8P07uPoPdEYtzAFN3di_OMHrxKq-Krg-06Ici_flcwDg/viewform" TargetMode="External"/><Relationship Id="rId8" Type="http://schemas.openxmlformats.org/officeDocument/2006/relationships/hyperlink" Target="https://forms.gle/W3vcQoiAxEwh7ZQu8" TargetMode="External"/><Relationship Id="rId11" Type="http://schemas.openxmlformats.org/officeDocument/2006/relationships/image" Target="../media/image48.png"/><Relationship Id="rId10" Type="http://schemas.openxmlformats.org/officeDocument/2006/relationships/hyperlink" Target="https://dspace.lareferencia.inf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sedici.unlp.edu.ar/bitstream/handle/10915/161920/Ponencia.pdf?sequence=7&amp;isAllowed=y" TargetMode="External"/><Relationship Id="rId4" Type="http://schemas.openxmlformats.org/officeDocument/2006/relationships/hyperlink" Target="https://sedici.unlp.edu.ar/bitstream/handle/10915/161920/Ponencia.pdf?sequence=7&amp;isAllowed=y" TargetMode="External"/><Relationship Id="rId9" Type="http://schemas.openxmlformats.org/officeDocument/2006/relationships/image" Target="../media/image12.png"/><Relationship Id="rId5" Type="http://schemas.openxmlformats.org/officeDocument/2006/relationships/hyperlink" Target="https://sedici.unlp.edu.ar/bitstream/handle/10915/153314/Documento_completo.pdf-PDFA.pdf?sequence=1" TargetMode="External"/><Relationship Id="rId6" Type="http://schemas.openxmlformats.org/officeDocument/2006/relationships/hyperlink" Target="https://sedici.unlp.edu.ar/bitstream/handle/10915/153314/Documento_completo.pdf-PDFA.pdf?sequence=1" TargetMode="External"/><Relationship Id="rId7" Type="http://schemas.openxmlformats.org/officeDocument/2006/relationships/hyperlink" Target="https://www.lareferencia.info/es/component/k2/item/290-dspace-lanza-su-version-7#:~:text=La%20versi%C3%B3n%207.0%20de%20DSpace,y%20moderna%20interfaz%20de%20usuario" TargetMode="External"/><Relationship Id="rId8" Type="http://schemas.openxmlformats.org/officeDocument/2006/relationships/hyperlink" Target="https://www.lareferencia.info/es/component/k2/item/290-dspace-lanza-su-version-7#:~:text=La%20versi%C3%B3n%207.0%20de%20DSpace,y%20moderna%20interfaz%20de%20usuario" TargetMode="External"/><Relationship Id="rId10"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mailto:arturo.garduno.magana@gmail.com" TargetMode="External"/><Relationship Id="rId4" Type="http://schemas.openxmlformats.org/officeDocument/2006/relationships/hyperlink" Target="mailto:zaalag@gmail.com" TargetMode="External"/><Relationship Id="rId5" Type="http://schemas.openxmlformats.org/officeDocument/2006/relationships/hyperlink" Target="https://creativecommons.org/licenses/by/4.0/" TargetMode="External"/><Relationship Id="rId6" Type="http://schemas.openxmlformats.org/officeDocument/2006/relationships/image" Target="../media/image2.png"/><Relationship Id="rId7"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
          <p:cNvSpPr txBox="1"/>
          <p:nvPr>
            <p:ph type="title"/>
          </p:nvPr>
        </p:nvSpPr>
        <p:spPr>
          <a:xfrm>
            <a:off x="627725" y="1343075"/>
            <a:ext cx="5813400" cy="582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sz="2200"/>
              <a:t>Primeros pasos para la adopción y actualización de Dspace </a:t>
            </a:r>
            <a:r>
              <a:rPr lang="en" sz="2200"/>
              <a:t>a versiones actuales y estables</a:t>
            </a:r>
            <a:r>
              <a:rPr lang="en" sz="2200"/>
              <a:t>: Diagnóstico y estrategias clave</a:t>
            </a:r>
            <a:endParaRPr sz="3100"/>
          </a:p>
        </p:txBody>
      </p:sp>
      <p:sp>
        <p:nvSpPr>
          <p:cNvPr id="134" name="Google Shape;134;p1"/>
          <p:cNvSpPr txBox="1"/>
          <p:nvPr>
            <p:ph idx="1" type="subTitle"/>
          </p:nvPr>
        </p:nvSpPr>
        <p:spPr>
          <a:xfrm>
            <a:off x="627725" y="2552650"/>
            <a:ext cx="6932700" cy="55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600"/>
              <a:buNone/>
            </a:pPr>
            <a:r>
              <a:t/>
            </a:r>
            <a:endParaRPr b="0" i="1" sz="2100"/>
          </a:p>
          <a:p>
            <a:pPr indent="0" lvl="0" marL="0" rtl="0" algn="l">
              <a:lnSpc>
                <a:spcPct val="115000"/>
              </a:lnSpc>
              <a:spcBef>
                <a:spcPts val="0"/>
              </a:spcBef>
              <a:spcAft>
                <a:spcPts val="0"/>
              </a:spcAft>
              <a:buSzPts val="3600"/>
              <a:buNone/>
            </a:pPr>
            <a:r>
              <a:t/>
            </a:r>
            <a:endParaRPr b="0" i="1" sz="2100"/>
          </a:p>
        </p:txBody>
      </p:sp>
      <p:sp>
        <p:nvSpPr>
          <p:cNvPr id="135" name="Google Shape;135;p1"/>
          <p:cNvSpPr txBox="1"/>
          <p:nvPr/>
        </p:nvSpPr>
        <p:spPr>
          <a:xfrm>
            <a:off x="626575" y="3963825"/>
            <a:ext cx="56229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243B54"/>
                </a:solidFill>
                <a:latin typeface="Montserrat ExtraBold"/>
                <a:ea typeface="Montserrat ExtraBold"/>
                <a:cs typeface="Montserrat ExtraBold"/>
                <a:sym typeface="Montserrat ExtraBold"/>
              </a:rPr>
              <a:t>Arturo Garduño-Magaña y Zaira Lagunas</a:t>
            </a:r>
            <a:endParaRPr b="0" i="0" sz="500" u="none" cap="none" strike="noStrike">
              <a:solidFill>
                <a:srgbClr val="243B54"/>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243B54"/>
                </a:solidFill>
                <a:latin typeface="Montserrat"/>
                <a:ea typeface="Montserrat"/>
                <a:cs typeface="Montserrat"/>
                <a:sym typeface="Montserrat"/>
              </a:rPr>
              <a:t>Abril 2025</a:t>
            </a:r>
            <a:endParaRPr b="0" i="0" sz="500" u="none" cap="none" strike="noStrike">
              <a:solidFill>
                <a:srgbClr val="243B54"/>
              </a:solidFill>
              <a:latin typeface="Montserrat"/>
              <a:ea typeface="Montserrat"/>
              <a:cs typeface="Montserrat"/>
              <a:sym typeface="Montserrat"/>
            </a:endParaRPr>
          </a:p>
        </p:txBody>
      </p:sp>
      <p:pic>
        <p:nvPicPr>
          <p:cNvPr id="136" name="Google Shape;136;p1">
            <a:hlinkClick r:id="rId3"/>
          </p:cNvPr>
          <p:cNvPicPr preferRelativeResize="0"/>
          <p:nvPr/>
        </p:nvPicPr>
        <p:blipFill rotWithShape="1">
          <a:blip r:embed="rId4">
            <a:alphaModFix/>
          </a:blip>
          <a:srcRect b="0" l="0" r="0" t="0"/>
          <a:stretch/>
        </p:blipFill>
        <p:spPr>
          <a:xfrm>
            <a:off x="7944654" y="4533250"/>
            <a:ext cx="917925" cy="323375"/>
          </a:xfrm>
          <a:prstGeom prst="rect">
            <a:avLst/>
          </a:prstGeom>
          <a:noFill/>
          <a:ln>
            <a:noFill/>
          </a:ln>
        </p:spPr>
      </p:pic>
      <p:sp>
        <p:nvSpPr>
          <p:cNvPr id="137" name="Google Shape;137;p1"/>
          <p:cNvSpPr/>
          <p:nvPr/>
        </p:nvSpPr>
        <p:spPr>
          <a:xfrm rot="10800000">
            <a:off x="4676100" y="150"/>
            <a:ext cx="4467900" cy="3857400"/>
          </a:xfrm>
          <a:prstGeom prst="rtTriangle">
            <a:avLst/>
          </a:prstGeom>
          <a:solidFill>
            <a:srgbClr val="0B539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Barlow"/>
              <a:ea typeface="Barlow"/>
              <a:cs typeface="Barlow"/>
              <a:sym typeface="Barlow"/>
            </a:endParaRPr>
          </a:p>
        </p:txBody>
      </p:sp>
      <p:pic>
        <p:nvPicPr>
          <p:cNvPr id="138" name="Google Shape;138;p1"/>
          <p:cNvPicPr preferRelativeResize="0"/>
          <p:nvPr/>
        </p:nvPicPr>
        <p:blipFill rotWithShape="1">
          <a:blip r:embed="rId5">
            <a:alphaModFix/>
          </a:blip>
          <a:srcRect b="0" l="0" r="0" t="0"/>
          <a:stretch/>
        </p:blipFill>
        <p:spPr>
          <a:xfrm>
            <a:off x="627724" y="198649"/>
            <a:ext cx="2590552" cy="572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
          <p:cNvSpPr txBox="1"/>
          <p:nvPr>
            <p:ph type="title"/>
          </p:nvPr>
        </p:nvSpPr>
        <p:spPr>
          <a:xfrm>
            <a:off x="3117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Información útil antes de comenzar</a:t>
            </a:r>
            <a:endParaRPr sz="2500"/>
          </a:p>
        </p:txBody>
      </p:sp>
      <p:pic>
        <p:nvPicPr>
          <p:cNvPr id="144" name="Google Shape;144;p2"/>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145" name="Google Shape;145;p2"/>
          <p:cNvSpPr txBox="1"/>
          <p:nvPr>
            <p:ph idx="1" type="body"/>
          </p:nvPr>
        </p:nvSpPr>
        <p:spPr>
          <a:xfrm>
            <a:off x="408200" y="932363"/>
            <a:ext cx="8226000" cy="572700"/>
          </a:xfrm>
          <a:prstGeom prst="rect">
            <a:avLst/>
          </a:prstGeom>
          <a:noFill/>
          <a:ln>
            <a:noFill/>
          </a:ln>
        </p:spPr>
        <p:txBody>
          <a:bodyPr anchorCtr="0" anchor="t" bIns="91425" lIns="91425" spcFirstLastPara="1" rIns="91425" wrap="square" tIns="91425">
            <a:noAutofit/>
          </a:bodyPr>
          <a:lstStyle/>
          <a:p>
            <a:pPr indent="0" lvl="0" marL="0" rtl="0" algn="just">
              <a:spcBef>
                <a:spcPts val="1200"/>
              </a:spcBef>
              <a:spcAft>
                <a:spcPts val="0"/>
              </a:spcAft>
              <a:buNone/>
            </a:pPr>
            <a:r>
              <a:rPr lang="en" sz="1500">
                <a:solidFill>
                  <a:srgbClr val="243B54"/>
                </a:solidFill>
              </a:rPr>
              <a:t>Para aprovechar al máximo esta sesión, les recomendamos:</a:t>
            </a:r>
            <a:endParaRPr sz="1500">
              <a:solidFill>
                <a:srgbClr val="243B54"/>
              </a:solidFill>
            </a:endParaRPr>
          </a:p>
          <a:p>
            <a:pPr indent="0" lvl="0" marL="0" rtl="0" algn="l">
              <a:lnSpc>
                <a:spcPct val="115000"/>
              </a:lnSpc>
              <a:spcBef>
                <a:spcPts val="1200"/>
              </a:spcBef>
              <a:spcAft>
                <a:spcPts val="0"/>
              </a:spcAft>
              <a:buNone/>
            </a:pPr>
            <a:r>
              <a:t/>
            </a:r>
            <a:endParaRPr sz="1500">
              <a:solidFill>
                <a:srgbClr val="243B54"/>
              </a:solidFill>
            </a:endParaRPr>
          </a:p>
        </p:txBody>
      </p:sp>
      <p:sp>
        <p:nvSpPr>
          <p:cNvPr id="146" name="Google Shape;146;p2"/>
          <p:cNvSpPr txBox="1"/>
          <p:nvPr>
            <p:ph idx="1" type="body"/>
          </p:nvPr>
        </p:nvSpPr>
        <p:spPr>
          <a:xfrm>
            <a:off x="1422575" y="1505075"/>
            <a:ext cx="7261200" cy="3138900"/>
          </a:xfrm>
          <a:prstGeom prst="rect">
            <a:avLst/>
          </a:prstGeom>
          <a:noFill/>
          <a:ln>
            <a:noFill/>
          </a:ln>
        </p:spPr>
        <p:txBody>
          <a:bodyPr anchorCtr="0" anchor="t" bIns="91425" lIns="91425" spcFirstLastPara="1" rIns="91425" wrap="square" tIns="91425">
            <a:noAutofit/>
          </a:bodyPr>
          <a:lstStyle/>
          <a:p>
            <a:pPr indent="0" lvl="0" marL="0" rtl="0" algn="just">
              <a:lnSpc>
                <a:spcPct val="100000"/>
              </a:lnSpc>
              <a:spcBef>
                <a:spcPts val="1200"/>
              </a:spcBef>
              <a:spcAft>
                <a:spcPts val="0"/>
              </a:spcAft>
              <a:buNone/>
            </a:pPr>
            <a:r>
              <a:rPr lang="en" sz="1500">
                <a:solidFill>
                  <a:srgbClr val="243B54"/>
                </a:solidFill>
              </a:rPr>
              <a:t>La sesión será en español con interpretación simultánea al portugués</a:t>
            </a:r>
            <a:endParaRPr sz="1500">
              <a:solidFill>
                <a:srgbClr val="243B54"/>
              </a:solidFill>
            </a:endParaRPr>
          </a:p>
          <a:p>
            <a:pPr indent="0" lvl="0" marL="0" rtl="0" algn="just">
              <a:lnSpc>
                <a:spcPct val="100000"/>
              </a:lnSpc>
              <a:spcBef>
                <a:spcPts val="1200"/>
              </a:spcBef>
              <a:spcAft>
                <a:spcPts val="0"/>
              </a:spcAft>
              <a:buNone/>
            </a:pPr>
            <a:r>
              <a:t/>
            </a:r>
            <a:endParaRPr sz="1500">
              <a:solidFill>
                <a:srgbClr val="243B54"/>
              </a:solidFill>
            </a:endParaRPr>
          </a:p>
          <a:p>
            <a:pPr indent="0" lvl="0" marL="0" rtl="0" algn="just">
              <a:lnSpc>
                <a:spcPct val="100000"/>
              </a:lnSpc>
              <a:spcBef>
                <a:spcPts val="1200"/>
              </a:spcBef>
              <a:spcAft>
                <a:spcPts val="0"/>
              </a:spcAft>
              <a:buNone/>
            </a:pPr>
            <a:r>
              <a:rPr lang="en" sz="1500">
                <a:solidFill>
                  <a:srgbClr val="243B54"/>
                </a:solidFill>
              </a:rPr>
              <a:t>Hacer preguntas utilizando el botón de Q&amp;A (no usar el chat)</a:t>
            </a:r>
            <a:endParaRPr sz="1500">
              <a:solidFill>
                <a:srgbClr val="243B54"/>
              </a:solidFill>
            </a:endParaRPr>
          </a:p>
          <a:p>
            <a:pPr indent="0" lvl="0" marL="0" rtl="0" algn="just">
              <a:lnSpc>
                <a:spcPct val="100000"/>
              </a:lnSpc>
              <a:spcBef>
                <a:spcPts val="1200"/>
              </a:spcBef>
              <a:spcAft>
                <a:spcPts val="0"/>
              </a:spcAft>
              <a:buNone/>
            </a:pPr>
            <a:r>
              <a:t/>
            </a:r>
            <a:endParaRPr sz="1500">
              <a:solidFill>
                <a:srgbClr val="243B54"/>
              </a:solidFill>
            </a:endParaRPr>
          </a:p>
          <a:p>
            <a:pPr indent="0" lvl="0" marL="0" rtl="0" algn="just">
              <a:lnSpc>
                <a:spcPct val="100000"/>
              </a:lnSpc>
              <a:spcBef>
                <a:spcPts val="1200"/>
              </a:spcBef>
              <a:spcAft>
                <a:spcPts val="0"/>
              </a:spcAft>
              <a:buNone/>
            </a:pPr>
            <a:r>
              <a:rPr lang="en" sz="1500">
                <a:solidFill>
                  <a:srgbClr val="243B54"/>
                </a:solidFill>
              </a:rPr>
              <a:t>Revisar el Código de Conducta de las Open Hours LA Referencia</a:t>
            </a:r>
            <a:endParaRPr sz="1500">
              <a:solidFill>
                <a:srgbClr val="243B54"/>
              </a:solidFill>
            </a:endParaRPr>
          </a:p>
          <a:p>
            <a:pPr indent="0" lvl="0" marL="0" rtl="0" algn="just">
              <a:lnSpc>
                <a:spcPct val="100000"/>
              </a:lnSpc>
              <a:spcBef>
                <a:spcPts val="1200"/>
              </a:spcBef>
              <a:spcAft>
                <a:spcPts val="0"/>
              </a:spcAft>
              <a:buNone/>
            </a:pPr>
            <a:r>
              <a:t/>
            </a:r>
            <a:endParaRPr sz="1500">
              <a:solidFill>
                <a:srgbClr val="243B54"/>
              </a:solidFill>
            </a:endParaRPr>
          </a:p>
          <a:p>
            <a:pPr indent="0" lvl="0" marL="0" rtl="0" algn="just">
              <a:lnSpc>
                <a:spcPct val="100000"/>
              </a:lnSpc>
              <a:spcBef>
                <a:spcPts val="1200"/>
              </a:spcBef>
              <a:spcAft>
                <a:spcPts val="0"/>
              </a:spcAft>
              <a:buNone/>
            </a:pPr>
            <a:r>
              <a:rPr lang="en" sz="1500">
                <a:solidFill>
                  <a:srgbClr val="243B54"/>
                </a:solidFill>
              </a:rPr>
              <a:t>Esta sesión será grabada y compartida junto con las diapositivas</a:t>
            </a:r>
            <a:endParaRPr sz="1500">
              <a:solidFill>
                <a:srgbClr val="243B54"/>
              </a:solidFill>
            </a:endParaRPr>
          </a:p>
          <a:p>
            <a:pPr indent="0" lvl="0" marL="0" rtl="0" algn="just">
              <a:lnSpc>
                <a:spcPct val="100000"/>
              </a:lnSpc>
              <a:spcBef>
                <a:spcPts val="1200"/>
              </a:spcBef>
              <a:spcAft>
                <a:spcPts val="0"/>
              </a:spcAft>
              <a:buNone/>
            </a:pPr>
            <a:r>
              <a:t/>
            </a:r>
            <a:endParaRPr sz="1500">
              <a:solidFill>
                <a:srgbClr val="243B54"/>
              </a:solidFill>
            </a:endParaRPr>
          </a:p>
          <a:p>
            <a:pPr indent="0" lvl="0" marL="0" rtl="0" algn="l">
              <a:lnSpc>
                <a:spcPct val="200000"/>
              </a:lnSpc>
              <a:spcBef>
                <a:spcPts val="1200"/>
              </a:spcBef>
              <a:spcAft>
                <a:spcPts val="0"/>
              </a:spcAft>
              <a:buNone/>
            </a:pPr>
            <a:r>
              <a:t/>
            </a:r>
            <a:endParaRPr sz="1500">
              <a:solidFill>
                <a:srgbClr val="243B54"/>
              </a:solidFill>
            </a:endParaRPr>
          </a:p>
        </p:txBody>
      </p:sp>
      <p:pic>
        <p:nvPicPr>
          <p:cNvPr id="147" name="Google Shape;147;p2" title="2784586.png"/>
          <p:cNvPicPr preferRelativeResize="0"/>
          <p:nvPr/>
        </p:nvPicPr>
        <p:blipFill>
          <a:blip r:embed="rId4">
            <a:alphaModFix/>
          </a:blip>
          <a:stretch>
            <a:fillRect/>
          </a:stretch>
        </p:blipFill>
        <p:spPr>
          <a:xfrm>
            <a:off x="629400" y="2251150"/>
            <a:ext cx="572700" cy="572700"/>
          </a:xfrm>
          <a:prstGeom prst="rect">
            <a:avLst/>
          </a:prstGeom>
          <a:noFill/>
          <a:ln>
            <a:noFill/>
          </a:ln>
        </p:spPr>
      </p:pic>
      <p:pic>
        <p:nvPicPr>
          <p:cNvPr id="148" name="Google Shape;148;p2" title="3885264.png"/>
          <p:cNvPicPr preferRelativeResize="0"/>
          <p:nvPr/>
        </p:nvPicPr>
        <p:blipFill>
          <a:blip r:embed="rId5">
            <a:alphaModFix/>
          </a:blip>
          <a:stretch>
            <a:fillRect/>
          </a:stretch>
        </p:blipFill>
        <p:spPr>
          <a:xfrm>
            <a:off x="629400" y="1505075"/>
            <a:ext cx="572700" cy="572700"/>
          </a:xfrm>
          <a:prstGeom prst="rect">
            <a:avLst/>
          </a:prstGeom>
          <a:noFill/>
          <a:ln>
            <a:noFill/>
          </a:ln>
        </p:spPr>
      </p:pic>
      <p:pic>
        <p:nvPicPr>
          <p:cNvPr id="149" name="Google Shape;149;p2" title="istockphoto-1335694105-612x612.jpg"/>
          <p:cNvPicPr preferRelativeResize="0"/>
          <p:nvPr/>
        </p:nvPicPr>
        <p:blipFill>
          <a:blip r:embed="rId6">
            <a:alphaModFix/>
          </a:blip>
          <a:stretch>
            <a:fillRect/>
          </a:stretch>
        </p:blipFill>
        <p:spPr>
          <a:xfrm>
            <a:off x="580813" y="2921025"/>
            <a:ext cx="669875" cy="669875"/>
          </a:xfrm>
          <a:prstGeom prst="rect">
            <a:avLst/>
          </a:prstGeom>
          <a:noFill/>
          <a:ln>
            <a:noFill/>
          </a:ln>
        </p:spPr>
      </p:pic>
      <p:pic>
        <p:nvPicPr>
          <p:cNvPr id="150" name="Google Shape;150;p2" title="youtube-play.png"/>
          <p:cNvPicPr preferRelativeResize="0"/>
          <p:nvPr/>
        </p:nvPicPr>
        <p:blipFill>
          <a:blip r:embed="rId7">
            <a:alphaModFix/>
          </a:blip>
          <a:stretch>
            <a:fillRect/>
          </a:stretch>
        </p:blipFill>
        <p:spPr>
          <a:xfrm>
            <a:off x="580825" y="3688075"/>
            <a:ext cx="669875" cy="669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4ec0e3a518_0_158"/>
          <p:cNvSpPr txBox="1"/>
          <p:nvPr>
            <p:ph type="title"/>
          </p:nvPr>
        </p:nvSpPr>
        <p:spPr>
          <a:xfrm>
            <a:off x="866402" y="628375"/>
            <a:ext cx="7411200" cy="5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Lautaro Matas</a:t>
            </a:r>
            <a:endParaRPr>
              <a:latin typeface="Montserrat"/>
              <a:ea typeface="Montserrat"/>
              <a:cs typeface="Montserrat"/>
              <a:sym typeface="Montserrat"/>
            </a:endParaRPr>
          </a:p>
        </p:txBody>
      </p:sp>
      <p:sp>
        <p:nvSpPr>
          <p:cNvPr id="156" name="Google Shape;156;g34ec0e3a518_0_158"/>
          <p:cNvSpPr txBox="1"/>
          <p:nvPr>
            <p:ph idx="1" type="subTitle"/>
          </p:nvPr>
        </p:nvSpPr>
        <p:spPr>
          <a:xfrm>
            <a:off x="951494" y="1278897"/>
            <a:ext cx="6621600" cy="45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605"/>
              <a:buNone/>
            </a:pPr>
            <a:r>
              <a:rPr lang="en" sz="1250">
                <a:latin typeface="Montserrat"/>
                <a:ea typeface="Montserrat"/>
                <a:cs typeface="Montserrat"/>
                <a:sym typeface="Montserrat"/>
              </a:rPr>
              <a:t>Secretario Ejecutivo y T</a:t>
            </a:r>
            <a:r>
              <a:rPr lang="en" sz="1250">
                <a:latin typeface="Montserrat"/>
                <a:ea typeface="Montserrat"/>
                <a:cs typeface="Montserrat"/>
                <a:sym typeface="Montserrat"/>
              </a:rPr>
              <a:t>écnico, LA Referencia</a:t>
            </a:r>
            <a:endParaRPr sz="1250">
              <a:latin typeface="Montserrat"/>
              <a:ea typeface="Montserrat"/>
              <a:cs typeface="Montserrat"/>
              <a:sym typeface="Montserrat"/>
            </a:endParaRPr>
          </a:p>
        </p:txBody>
      </p:sp>
      <p:sp>
        <p:nvSpPr>
          <p:cNvPr id="157" name="Google Shape;157;g34ec0e3a518_0_158"/>
          <p:cNvSpPr txBox="1"/>
          <p:nvPr>
            <p:ph type="title"/>
          </p:nvPr>
        </p:nvSpPr>
        <p:spPr>
          <a:xfrm>
            <a:off x="866402" y="1731000"/>
            <a:ext cx="7411200" cy="5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Arturo Garduño</a:t>
            </a:r>
            <a:endParaRPr>
              <a:latin typeface="Montserrat"/>
              <a:ea typeface="Montserrat"/>
              <a:cs typeface="Montserrat"/>
              <a:sym typeface="Montserrat"/>
            </a:endParaRPr>
          </a:p>
        </p:txBody>
      </p:sp>
      <p:sp>
        <p:nvSpPr>
          <p:cNvPr id="158" name="Google Shape;158;g34ec0e3a518_0_158"/>
          <p:cNvSpPr txBox="1"/>
          <p:nvPr>
            <p:ph idx="1" type="subTitle"/>
          </p:nvPr>
        </p:nvSpPr>
        <p:spPr>
          <a:xfrm>
            <a:off x="951494" y="2301922"/>
            <a:ext cx="6621600" cy="45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50">
                <a:latin typeface="Montserrat"/>
                <a:ea typeface="Montserrat"/>
                <a:cs typeface="Montserrat"/>
                <a:sym typeface="Montserrat"/>
              </a:rPr>
              <a:t>Coordinador del proyecto, Lyrasis-</a:t>
            </a:r>
            <a:r>
              <a:rPr lang="en" sz="1250">
                <a:latin typeface="Montserrat"/>
                <a:ea typeface="Montserrat"/>
                <a:cs typeface="Montserrat"/>
                <a:sym typeface="Montserrat"/>
              </a:rPr>
              <a:t>LA Referencia</a:t>
            </a:r>
            <a:endParaRPr sz="1250">
              <a:latin typeface="Montserrat"/>
              <a:ea typeface="Montserrat"/>
              <a:cs typeface="Montserrat"/>
              <a:sym typeface="Montserrat"/>
            </a:endParaRPr>
          </a:p>
        </p:txBody>
      </p:sp>
      <p:sp>
        <p:nvSpPr>
          <p:cNvPr id="159" name="Google Shape;159;g34ec0e3a518_0_158"/>
          <p:cNvSpPr txBox="1"/>
          <p:nvPr>
            <p:ph type="title"/>
          </p:nvPr>
        </p:nvSpPr>
        <p:spPr>
          <a:xfrm>
            <a:off x="866402" y="2696775"/>
            <a:ext cx="7411200" cy="5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Luciana Mara Silva</a:t>
            </a:r>
            <a:endParaRPr>
              <a:latin typeface="Montserrat"/>
              <a:ea typeface="Montserrat"/>
              <a:cs typeface="Montserrat"/>
              <a:sym typeface="Montserrat"/>
            </a:endParaRPr>
          </a:p>
        </p:txBody>
      </p:sp>
      <p:sp>
        <p:nvSpPr>
          <p:cNvPr id="160" name="Google Shape;160;g34ec0e3a518_0_158"/>
          <p:cNvSpPr txBox="1"/>
          <p:nvPr>
            <p:ph idx="1" type="subTitle"/>
          </p:nvPr>
        </p:nvSpPr>
        <p:spPr>
          <a:xfrm>
            <a:off x="951494" y="3266035"/>
            <a:ext cx="6621600" cy="452100"/>
          </a:xfrm>
          <a:prstGeom prst="rect">
            <a:avLst/>
          </a:prstGeom>
        </p:spPr>
        <p:txBody>
          <a:bodyPr anchorCtr="0" anchor="t" bIns="91425" lIns="91425" spcFirstLastPara="1" rIns="91425" wrap="square" tIns="91425">
            <a:normAutofit fontScale="40000"/>
          </a:bodyPr>
          <a:lstStyle/>
          <a:p>
            <a:pPr indent="0" lvl="0" marL="0" rtl="0" algn="l">
              <a:spcBef>
                <a:spcPts val="0"/>
              </a:spcBef>
              <a:spcAft>
                <a:spcPts val="0"/>
              </a:spcAft>
              <a:buNone/>
            </a:pPr>
            <a:r>
              <a:rPr lang="en">
                <a:latin typeface="Montserrat"/>
                <a:ea typeface="Montserrat"/>
                <a:cs typeface="Montserrat"/>
                <a:sym typeface="Montserrat"/>
              </a:rPr>
              <a:t>Especialista en documentación</a:t>
            </a:r>
            <a:r>
              <a:rPr lang="en">
                <a:latin typeface="Montserrat"/>
                <a:ea typeface="Montserrat"/>
                <a:cs typeface="Montserrat"/>
                <a:sym typeface="Montserrat"/>
              </a:rPr>
              <a:t> del proyecto, Lyrasis-LA Referencia</a:t>
            </a:r>
            <a:endParaRPr>
              <a:latin typeface="Montserrat"/>
              <a:ea typeface="Montserrat"/>
              <a:cs typeface="Montserrat"/>
              <a:sym typeface="Montserrat"/>
            </a:endParaRPr>
          </a:p>
        </p:txBody>
      </p:sp>
      <p:sp>
        <p:nvSpPr>
          <p:cNvPr id="161" name="Google Shape;161;g34ec0e3a518_0_158"/>
          <p:cNvSpPr txBox="1"/>
          <p:nvPr>
            <p:ph type="title"/>
          </p:nvPr>
        </p:nvSpPr>
        <p:spPr>
          <a:xfrm>
            <a:off x="866402" y="3662550"/>
            <a:ext cx="7411200" cy="5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Montserrat"/>
                <a:ea typeface="Montserrat"/>
                <a:cs typeface="Montserrat"/>
                <a:sym typeface="Montserrat"/>
              </a:rPr>
              <a:t>Zaira Lagunas</a:t>
            </a:r>
            <a:endParaRPr>
              <a:latin typeface="Montserrat"/>
              <a:ea typeface="Montserrat"/>
              <a:cs typeface="Montserrat"/>
              <a:sym typeface="Montserrat"/>
            </a:endParaRPr>
          </a:p>
        </p:txBody>
      </p:sp>
      <p:sp>
        <p:nvSpPr>
          <p:cNvPr id="162" name="Google Shape;162;g34ec0e3a518_0_158"/>
          <p:cNvSpPr txBox="1"/>
          <p:nvPr>
            <p:ph idx="1" type="subTitle"/>
          </p:nvPr>
        </p:nvSpPr>
        <p:spPr>
          <a:xfrm>
            <a:off x="951494" y="4230122"/>
            <a:ext cx="6621600" cy="452100"/>
          </a:xfrm>
          <a:prstGeom prst="rect">
            <a:avLst/>
          </a:prstGeom>
        </p:spPr>
        <p:txBody>
          <a:bodyPr anchorCtr="0" anchor="t" bIns="91425" lIns="91425" spcFirstLastPara="1" rIns="91425" wrap="square" tIns="91425">
            <a:normAutofit fontScale="40000"/>
          </a:bodyPr>
          <a:lstStyle/>
          <a:p>
            <a:pPr indent="0" lvl="0" marL="0" rtl="0" algn="l">
              <a:spcBef>
                <a:spcPts val="0"/>
              </a:spcBef>
              <a:spcAft>
                <a:spcPts val="0"/>
              </a:spcAft>
              <a:buNone/>
            </a:pPr>
            <a:r>
              <a:rPr lang="en">
                <a:latin typeface="Montserrat"/>
                <a:ea typeface="Montserrat"/>
                <a:cs typeface="Montserrat"/>
                <a:sym typeface="Montserrat"/>
              </a:rPr>
              <a:t>Especialista en capacitación del proyecto, Lyrasis-LA Referencia</a:t>
            </a:r>
            <a:endParaRPr>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 name="Shape 166"/>
        <p:cNvGrpSpPr/>
        <p:nvPr/>
      </p:nvGrpSpPr>
      <p:grpSpPr>
        <a:xfrm>
          <a:off x="0" y="0"/>
          <a:ext cx="0" cy="0"/>
          <a:chOff x="0" y="0"/>
          <a:chExt cx="0" cy="0"/>
        </a:xfrm>
      </p:grpSpPr>
      <p:sp>
        <p:nvSpPr>
          <p:cNvPr id="167" name="Google Shape;167;g34ec0e3a518_0_153"/>
          <p:cNvSpPr txBox="1"/>
          <p:nvPr>
            <p:ph type="title"/>
          </p:nvPr>
        </p:nvSpPr>
        <p:spPr>
          <a:xfrm>
            <a:off x="785351" y="1695175"/>
            <a:ext cx="6271200" cy="5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Palabras de Michele Melini</a:t>
            </a:r>
            <a:endParaRPr/>
          </a:p>
        </p:txBody>
      </p:sp>
      <p:sp>
        <p:nvSpPr>
          <p:cNvPr id="168" name="Google Shape;168;g34ec0e3a518_0_153"/>
          <p:cNvSpPr txBox="1"/>
          <p:nvPr>
            <p:ph idx="1" type="subTitle"/>
          </p:nvPr>
        </p:nvSpPr>
        <p:spPr>
          <a:xfrm>
            <a:off x="785344" y="2272872"/>
            <a:ext cx="6621600" cy="452100"/>
          </a:xfrm>
          <a:prstGeom prst="rect">
            <a:avLst/>
          </a:prstGeom>
        </p:spPr>
        <p:txBody>
          <a:bodyPr anchorCtr="0" anchor="t" bIns="91425" lIns="91425" spcFirstLastPara="1" rIns="91425" wrap="square" tIns="91425">
            <a:normAutofit fontScale="55000"/>
          </a:bodyPr>
          <a:lstStyle/>
          <a:p>
            <a:pPr indent="0" lvl="0" marL="0" rtl="0" algn="l">
              <a:spcBef>
                <a:spcPts val="0"/>
              </a:spcBef>
              <a:spcAft>
                <a:spcPts val="0"/>
              </a:spcAft>
              <a:buNone/>
            </a:pPr>
            <a:r>
              <a:rPr lang="en"/>
              <a:t>International Outreach Representative, Lyrasis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4ec0e3a518_0_6"/>
          <p:cNvSpPr txBox="1"/>
          <p:nvPr>
            <p:ph type="title"/>
          </p:nvPr>
        </p:nvSpPr>
        <p:spPr>
          <a:xfrm>
            <a:off x="311700" y="216425"/>
            <a:ext cx="6354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Equipo internacional</a:t>
            </a:r>
            <a:endParaRPr sz="2500"/>
          </a:p>
        </p:txBody>
      </p:sp>
      <p:sp>
        <p:nvSpPr>
          <p:cNvPr id="174" name="Google Shape;174;g34ec0e3a518_0_6"/>
          <p:cNvSpPr txBox="1"/>
          <p:nvPr>
            <p:ph idx="1" type="body"/>
          </p:nvPr>
        </p:nvSpPr>
        <p:spPr>
          <a:xfrm>
            <a:off x="415325" y="2382275"/>
            <a:ext cx="16668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Arturo Garduño Magaña, Coordinador Proyecto (MEX)</a:t>
            </a:r>
            <a:endParaRPr sz="889"/>
          </a:p>
        </p:txBody>
      </p:sp>
      <p:pic>
        <p:nvPicPr>
          <p:cNvPr id="175" name="Google Shape;175;g34ec0e3a518_0_6"/>
          <p:cNvPicPr preferRelativeResize="0"/>
          <p:nvPr/>
        </p:nvPicPr>
        <p:blipFill rotWithShape="1">
          <a:blip r:embed="rId3">
            <a:alphaModFix/>
          </a:blip>
          <a:srcRect b="0" l="25822" r="-1236" t="0"/>
          <a:stretch/>
        </p:blipFill>
        <p:spPr>
          <a:xfrm rot="10800000">
            <a:off x="415324" y="1049725"/>
            <a:ext cx="1287926" cy="1283349"/>
          </a:xfrm>
          <a:prstGeom prst="rect">
            <a:avLst/>
          </a:prstGeom>
          <a:noFill/>
          <a:ln>
            <a:noFill/>
          </a:ln>
          <a:effectLst>
            <a:outerShdw blurRad="57150" rotWithShape="0" algn="bl" dir="5400000" dist="19050">
              <a:srgbClr val="000000">
                <a:alpha val="50000"/>
              </a:srgbClr>
            </a:outerShdw>
          </a:effectLst>
        </p:spPr>
      </p:pic>
      <p:pic>
        <p:nvPicPr>
          <p:cNvPr id="176" name="Google Shape;176;g34ec0e3a518_0_6"/>
          <p:cNvPicPr preferRelativeResize="0"/>
          <p:nvPr/>
        </p:nvPicPr>
        <p:blipFill>
          <a:blip r:embed="rId4">
            <a:alphaModFix/>
          </a:blip>
          <a:stretch>
            <a:fillRect/>
          </a:stretch>
        </p:blipFill>
        <p:spPr>
          <a:xfrm>
            <a:off x="6489224" y="99574"/>
            <a:ext cx="2590552" cy="572700"/>
          </a:xfrm>
          <a:prstGeom prst="rect">
            <a:avLst/>
          </a:prstGeom>
          <a:noFill/>
          <a:ln>
            <a:noFill/>
          </a:ln>
        </p:spPr>
      </p:pic>
      <p:sp>
        <p:nvSpPr>
          <p:cNvPr id="177" name="Google Shape;177;g34ec0e3a518_0_6"/>
          <p:cNvSpPr txBox="1"/>
          <p:nvPr>
            <p:ph idx="1" type="body"/>
          </p:nvPr>
        </p:nvSpPr>
        <p:spPr>
          <a:xfrm>
            <a:off x="2540075" y="2382275"/>
            <a:ext cx="18045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Luciana Mara Silva, Especialista Documentaci</a:t>
            </a:r>
            <a:r>
              <a:rPr lang="en" sz="889"/>
              <a:t>ón </a:t>
            </a:r>
            <a:r>
              <a:rPr lang="en" sz="889"/>
              <a:t>(BRA)</a:t>
            </a:r>
            <a:endParaRPr sz="889"/>
          </a:p>
        </p:txBody>
      </p:sp>
      <p:sp>
        <p:nvSpPr>
          <p:cNvPr id="178" name="Google Shape;178;g34ec0e3a518_0_6"/>
          <p:cNvSpPr txBox="1"/>
          <p:nvPr>
            <p:ph idx="1" type="body"/>
          </p:nvPr>
        </p:nvSpPr>
        <p:spPr>
          <a:xfrm>
            <a:off x="4664825" y="2382275"/>
            <a:ext cx="18549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Héctor Ulloque Rodríguez,  </a:t>
            </a:r>
            <a:r>
              <a:rPr lang="en" sz="889">
                <a:solidFill>
                  <a:schemeClr val="dk1"/>
                </a:solidFill>
              </a:rPr>
              <a:t>Especialista Documentación</a:t>
            </a:r>
            <a:r>
              <a:rPr lang="en" sz="889"/>
              <a:t> (COL)</a:t>
            </a:r>
            <a:endParaRPr sz="889"/>
          </a:p>
        </p:txBody>
      </p:sp>
      <p:pic>
        <p:nvPicPr>
          <p:cNvPr id="179" name="Google Shape;179;g34ec0e3a518_0_6" title="LucianaMara.jpeg"/>
          <p:cNvPicPr preferRelativeResize="0"/>
          <p:nvPr/>
        </p:nvPicPr>
        <p:blipFill rotWithShape="1">
          <a:blip r:embed="rId5">
            <a:alphaModFix/>
          </a:blip>
          <a:srcRect b="21184" l="0" r="0" t="3184"/>
          <a:stretch/>
        </p:blipFill>
        <p:spPr>
          <a:xfrm>
            <a:off x="2585300" y="1041325"/>
            <a:ext cx="1287949" cy="1300141"/>
          </a:xfrm>
          <a:prstGeom prst="rect">
            <a:avLst/>
          </a:prstGeom>
          <a:noFill/>
          <a:ln>
            <a:noFill/>
          </a:ln>
          <a:effectLst>
            <a:outerShdw blurRad="57150" rotWithShape="0" algn="bl" dir="5400000" dist="19050">
              <a:srgbClr val="000000">
                <a:alpha val="50000"/>
              </a:srgbClr>
            </a:outerShdw>
          </a:effectLst>
        </p:spPr>
      </p:pic>
      <p:sp>
        <p:nvSpPr>
          <p:cNvPr id="180" name="Google Shape;180;g34ec0e3a518_0_6"/>
          <p:cNvSpPr txBox="1"/>
          <p:nvPr>
            <p:ph idx="1" type="body"/>
          </p:nvPr>
        </p:nvSpPr>
        <p:spPr>
          <a:xfrm>
            <a:off x="339125" y="4504775"/>
            <a:ext cx="20487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Zaira Lagunas Ledesma, </a:t>
            </a:r>
            <a:r>
              <a:rPr lang="en" sz="889">
                <a:solidFill>
                  <a:schemeClr val="dk1"/>
                </a:solidFill>
              </a:rPr>
              <a:t>Especialista Capacitación</a:t>
            </a:r>
            <a:r>
              <a:rPr lang="en" sz="889"/>
              <a:t> (MEX)</a:t>
            </a:r>
            <a:endParaRPr sz="889"/>
          </a:p>
        </p:txBody>
      </p:sp>
      <p:sp>
        <p:nvSpPr>
          <p:cNvPr id="181" name="Google Shape;181;g34ec0e3a518_0_6"/>
          <p:cNvSpPr txBox="1"/>
          <p:nvPr>
            <p:ph idx="1" type="body"/>
          </p:nvPr>
        </p:nvSpPr>
        <p:spPr>
          <a:xfrm>
            <a:off x="2463875" y="4504775"/>
            <a:ext cx="21249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Guillermo E. Murillo Goussen, </a:t>
            </a:r>
            <a:r>
              <a:rPr lang="en" sz="889">
                <a:solidFill>
                  <a:schemeClr val="dk1"/>
                </a:solidFill>
              </a:rPr>
              <a:t>Especialista Soporte Técnico</a:t>
            </a:r>
            <a:r>
              <a:rPr lang="en" sz="889"/>
              <a:t> (CRI)</a:t>
            </a:r>
            <a:endParaRPr sz="889"/>
          </a:p>
        </p:txBody>
      </p:sp>
      <p:sp>
        <p:nvSpPr>
          <p:cNvPr id="182" name="Google Shape;182;g34ec0e3a518_0_6"/>
          <p:cNvSpPr txBox="1"/>
          <p:nvPr>
            <p:ph idx="1" type="body"/>
          </p:nvPr>
        </p:nvSpPr>
        <p:spPr>
          <a:xfrm>
            <a:off x="4588625" y="4504775"/>
            <a:ext cx="22566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Donny Gil Pineda,                  </a:t>
            </a:r>
            <a:r>
              <a:rPr lang="en" sz="889">
                <a:solidFill>
                  <a:schemeClr val="dk1"/>
                </a:solidFill>
              </a:rPr>
              <a:t>Especialista Soporte Técnico</a:t>
            </a:r>
            <a:r>
              <a:rPr lang="en" sz="889"/>
              <a:t> (PER)</a:t>
            </a:r>
            <a:endParaRPr sz="889"/>
          </a:p>
        </p:txBody>
      </p:sp>
      <p:pic>
        <p:nvPicPr>
          <p:cNvPr id="183" name="Google Shape;183;g34ec0e3a518_0_6" title="Hector.png"/>
          <p:cNvPicPr preferRelativeResize="0"/>
          <p:nvPr/>
        </p:nvPicPr>
        <p:blipFill rotWithShape="1">
          <a:blip r:embed="rId6">
            <a:alphaModFix/>
          </a:blip>
          <a:srcRect b="0" l="0" r="7834" t="26852"/>
          <a:stretch/>
        </p:blipFill>
        <p:spPr>
          <a:xfrm>
            <a:off x="4664825" y="1041325"/>
            <a:ext cx="1310526" cy="1300151"/>
          </a:xfrm>
          <a:prstGeom prst="rect">
            <a:avLst/>
          </a:prstGeom>
          <a:noFill/>
          <a:ln>
            <a:noFill/>
          </a:ln>
          <a:effectLst>
            <a:outerShdw blurRad="57150" rotWithShape="0" algn="bl" dir="5400000" dist="19050">
              <a:srgbClr val="000000">
                <a:alpha val="50000"/>
              </a:srgbClr>
            </a:outerShdw>
          </a:effectLst>
        </p:spPr>
      </p:pic>
      <p:pic>
        <p:nvPicPr>
          <p:cNvPr id="184" name="Google Shape;184;g34ec0e3a518_0_6" title="WhatsApp Image 2025-03-12 at 13.44.31.jpeg"/>
          <p:cNvPicPr preferRelativeResize="0"/>
          <p:nvPr/>
        </p:nvPicPr>
        <p:blipFill>
          <a:blip r:embed="rId7">
            <a:alphaModFix/>
          </a:blip>
          <a:stretch>
            <a:fillRect/>
          </a:stretch>
        </p:blipFill>
        <p:spPr>
          <a:xfrm>
            <a:off x="415325" y="3189987"/>
            <a:ext cx="1287924" cy="1287924"/>
          </a:xfrm>
          <a:prstGeom prst="rect">
            <a:avLst/>
          </a:prstGeom>
          <a:noFill/>
          <a:ln>
            <a:noFill/>
          </a:ln>
          <a:effectLst>
            <a:outerShdw blurRad="57150" rotWithShape="0" algn="bl" dir="5400000" dist="19050">
              <a:srgbClr val="000000">
                <a:alpha val="50000"/>
              </a:srgbClr>
            </a:outerShdw>
          </a:effectLst>
        </p:spPr>
      </p:pic>
      <p:pic>
        <p:nvPicPr>
          <p:cNvPr id="185" name="Google Shape;185;g34ec0e3a518_0_6" title="Memo.jpg"/>
          <p:cNvPicPr preferRelativeResize="0"/>
          <p:nvPr/>
        </p:nvPicPr>
        <p:blipFill>
          <a:blip r:embed="rId8">
            <a:alphaModFix/>
          </a:blip>
          <a:stretch>
            <a:fillRect/>
          </a:stretch>
        </p:blipFill>
        <p:spPr>
          <a:xfrm>
            <a:off x="2585300" y="3189975"/>
            <a:ext cx="1287925" cy="1287926"/>
          </a:xfrm>
          <a:prstGeom prst="rect">
            <a:avLst/>
          </a:prstGeom>
          <a:noFill/>
          <a:ln>
            <a:noFill/>
          </a:ln>
          <a:effectLst>
            <a:outerShdw blurRad="57150" rotWithShape="0" algn="bl" dir="5400000" dist="19050">
              <a:srgbClr val="000000">
                <a:alpha val="50000"/>
              </a:srgbClr>
            </a:outerShdw>
          </a:effectLst>
        </p:spPr>
      </p:pic>
      <p:pic>
        <p:nvPicPr>
          <p:cNvPr id="186" name="Google Shape;186;g34ec0e3a518_0_6" title="Donny.jpg"/>
          <p:cNvPicPr preferRelativeResize="0"/>
          <p:nvPr/>
        </p:nvPicPr>
        <p:blipFill rotWithShape="1">
          <a:blip r:embed="rId9">
            <a:alphaModFix/>
          </a:blip>
          <a:srcRect b="15989" l="0" r="5598" t="11330"/>
          <a:stretch/>
        </p:blipFill>
        <p:spPr>
          <a:xfrm>
            <a:off x="4676113" y="3174613"/>
            <a:ext cx="1287948" cy="1318661"/>
          </a:xfrm>
          <a:prstGeom prst="rect">
            <a:avLst/>
          </a:prstGeom>
          <a:noFill/>
          <a:ln>
            <a:noFill/>
          </a:ln>
          <a:effectLst>
            <a:outerShdw blurRad="57150" rotWithShape="0" algn="bl" dir="5400000" dist="19050">
              <a:srgbClr val="000000">
                <a:alpha val="50000"/>
              </a:srgbClr>
            </a:outerShdw>
          </a:effectLst>
        </p:spPr>
      </p:pic>
      <p:sp>
        <p:nvSpPr>
          <p:cNvPr id="187" name="Google Shape;187;g34ec0e3a518_0_6"/>
          <p:cNvSpPr txBox="1"/>
          <p:nvPr>
            <p:ph idx="1" type="body"/>
          </p:nvPr>
        </p:nvSpPr>
        <p:spPr>
          <a:xfrm>
            <a:off x="6763800" y="2382275"/>
            <a:ext cx="21249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Jesiel Viana</a:t>
            </a:r>
            <a:r>
              <a:rPr lang="en" sz="889"/>
              <a:t>,      		Especialista Desarrollador (BRA)</a:t>
            </a:r>
            <a:endParaRPr sz="889"/>
          </a:p>
        </p:txBody>
      </p:sp>
      <p:sp>
        <p:nvSpPr>
          <p:cNvPr id="188" name="Google Shape;188;g34ec0e3a518_0_6"/>
          <p:cNvSpPr txBox="1"/>
          <p:nvPr>
            <p:ph idx="1" type="body"/>
          </p:nvPr>
        </p:nvSpPr>
        <p:spPr>
          <a:xfrm>
            <a:off x="6763800" y="4504775"/>
            <a:ext cx="2256600" cy="684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935"/>
              <a:buNone/>
            </a:pPr>
            <a:r>
              <a:rPr lang="en" sz="889"/>
              <a:t>Francisco Carvalho,</a:t>
            </a:r>
            <a:r>
              <a:rPr lang="en" sz="889"/>
              <a:t>               Especialista Desarrollador (BRA)</a:t>
            </a:r>
            <a:endParaRPr sz="889"/>
          </a:p>
        </p:txBody>
      </p:sp>
      <p:pic>
        <p:nvPicPr>
          <p:cNvPr id="189" name="Google Shape;189;g34ec0e3a518_0_6" title="Screenshot_20250309_135629_Gallery2.jpg"/>
          <p:cNvPicPr preferRelativeResize="0"/>
          <p:nvPr/>
        </p:nvPicPr>
        <p:blipFill>
          <a:blip r:embed="rId10">
            <a:alphaModFix/>
          </a:blip>
          <a:stretch>
            <a:fillRect/>
          </a:stretch>
        </p:blipFill>
        <p:spPr>
          <a:xfrm>
            <a:off x="6766925" y="1125925"/>
            <a:ext cx="1287924" cy="1283351"/>
          </a:xfrm>
          <a:prstGeom prst="rect">
            <a:avLst/>
          </a:prstGeom>
          <a:noFill/>
          <a:ln>
            <a:noFill/>
          </a:ln>
          <a:effectLst>
            <a:outerShdw blurRad="57150" rotWithShape="0" algn="bl" dir="5400000" dist="19050">
              <a:srgbClr val="000000">
                <a:alpha val="50000"/>
              </a:srgbClr>
            </a:outerShdw>
          </a:effectLst>
        </p:spPr>
      </p:pic>
      <p:pic>
        <p:nvPicPr>
          <p:cNvPr id="190" name="Google Shape;190;g34ec0e3a518_0_6" title="20250423_211029.jpg"/>
          <p:cNvPicPr preferRelativeResize="0"/>
          <p:nvPr/>
        </p:nvPicPr>
        <p:blipFill rotWithShape="1">
          <a:blip r:embed="rId11">
            <a:alphaModFix/>
          </a:blip>
          <a:srcRect b="27153" l="0" r="2789" t="9358"/>
          <a:stretch/>
        </p:blipFill>
        <p:spPr>
          <a:xfrm>
            <a:off x="6766950" y="3189975"/>
            <a:ext cx="1287900" cy="131879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34eb6011e48_0_35"/>
          <p:cNvSpPr txBox="1"/>
          <p:nvPr>
            <p:ph type="title"/>
          </p:nvPr>
        </p:nvSpPr>
        <p:spPr>
          <a:xfrm>
            <a:off x="3117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Contenido</a:t>
            </a:r>
            <a:endParaRPr sz="2500"/>
          </a:p>
        </p:txBody>
      </p:sp>
      <p:pic>
        <p:nvPicPr>
          <p:cNvPr id="196" name="Google Shape;196;g34eb6011e48_0_35"/>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197" name="Google Shape;197;g34eb6011e48_0_35"/>
          <p:cNvSpPr txBox="1"/>
          <p:nvPr>
            <p:ph idx="1" type="body"/>
          </p:nvPr>
        </p:nvSpPr>
        <p:spPr>
          <a:xfrm>
            <a:off x="311700" y="1558050"/>
            <a:ext cx="8520600" cy="30108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oto Sans Symbols"/>
              <a:buChar char="✔"/>
            </a:pPr>
            <a:r>
              <a:rPr lang="en" sz="2400"/>
              <a:t>Lanzamiento del </a:t>
            </a:r>
            <a:r>
              <a:rPr lang="en" sz="2400"/>
              <a:t>Proyecto Lyrasis – LA Referencia</a:t>
            </a:r>
            <a:endParaRPr/>
          </a:p>
          <a:p>
            <a:pPr indent="-342900" lvl="0" marL="457200" rtl="0" algn="l">
              <a:lnSpc>
                <a:spcPct val="115000"/>
              </a:lnSpc>
              <a:spcBef>
                <a:spcPts val="0"/>
              </a:spcBef>
              <a:spcAft>
                <a:spcPts val="0"/>
              </a:spcAft>
              <a:buSzPts val="1800"/>
              <a:buFont typeface="Noto Sans Symbols"/>
              <a:buChar char="✔"/>
            </a:pPr>
            <a:r>
              <a:rPr lang="en" sz="2400"/>
              <a:t>Diagnóstico y primeros pasos hacia la actualización de Dspace 7, 8 y posteriores</a:t>
            </a:r>
            <a:endParaRPr/>
          </a:p>
          <a:p>
            <a:pPr indent="-342900" lvl="0" marL="457200" rtl="0" algn="l">
              <a:lnSpc>
                <a:spcPct val="115000"/>
              </a:lnSpc>
              <a:spcBef>
                <a:spcPts val="0"/>
              </a:spcBef>
              <a:spcAft>
                <a:spcPts val="0"/>
              </a:spcAft>
              <a:buSzPts val="1800"/>
              <a:buFont typeface="Noto Sans Symbols"/>
              <a:buChar char="✔"/>
            </a:pPr>
            <a:r>
              <a:rPr lang="en" sz="2400"/>
              <a:t>Estrategia de selección de repositorios piloto</a:t>
            </a:r>
            <a:endParaRPr/>
          </a:p>
          <a:p>
            <a:pPr indent="-342900" lvl="0" marL="457200" rtl="0" algn="l">
              <a:lnSpc>
                <a:spcPct val="115000"/>
              </a:lnSpc>
              <a:spcBef>
                <a:spcPts val="0"/>
              </a:spcBef>
              <a:spcAft>
                <a:spcPts val="0"/>
              </a:spcAft>
              <a:buSzPts val="1800"/>
              <a:buFont typeface="Noto Sans Symbols"/>
              <a:buChar char="✔"/>
            </a:pPr>
            <a:r>
              <a:rPr lang="en" sz="2400"/>
              <a:t>Preguntas y respuestas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3420fadf3a0_0_1"/>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Contexto</a:t>
            </a:r>
            <a:endParaRPr/>
          </a:p>
        </p:txBody>
      </p:sp>
      <p:pic>
        <p:nvPicPr>
          <p:cNvPr id="203" name="Google Shape;203;g3420fadf3a0_0_1"/>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grpSp>
        <p:nvGrpSpPr>
          <p:cNvPr id="204" name="Google Shape;204;g3420fadf3a0_0_1"/>
          <p:cNvGrpSpPr/>
          <p:nvPr/>
        </p:nvGrpSpPr>
        <p:grpSpPr>
          <a:xfrm>
            <a:off x="2688745" y="732019"/>
            <a:ext cx="3768522" cy="3774409"/>
            <a:chOff x="2675582" y="676586"/>
            <a:chExt cx="3793942" cy="3790328"/>
          </a:xfrm>
        </p:grpSpPr>
        <p:sp>
          <p:nvSpPr>
            <p:cNvPr id="205" name="Google Shape;205;g3420fadf3a0_0_1"/>
            <p:cNvSpPr/>
            <p:nvPr/>
          </p:nvSpPr>
          <p:spPr>
            <a:xfrm rot="-7199815">
              <a:off x="3183352" y="1184485"/>
              <a:ext cx="2774659" cy="2774659"/>
            </a:xfrm>
            <a:prstGeom prst="blockArc">
              <a:avLst>
                <a:gd fmla="val 12622480" name="adj1"/>
                <a:gd fmla="val 18176457" name="adj2"/>
                <a:gd fmla="val 20786" name="adj3"/>
              </a:avLst>
            </a:prstGeom>
            <a:solidFill>
              <a:srgbClr val="1D7E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3420fadf3a0_0_1"/>
            <p:cNvSpPr/>
            <p:nvPr/>
          </p:nvSpPr>
          <p:spPr>
            <a:xfrm rot="-1799815">
              <a:off x="3183352" y="1184357"/>
              <a:ext cx="2774659" cy="2774659"/>
            </a:xfrm>
            <a:prstGeom prst="blockArc">
              <a:avLst>
                <a:gd fmla="val 12622480" name="adj1"/>
                <a:gd fmla="val 18176457" name="adj2"/>
                <a:gd fmla="val 20786" name="adj3"/>
              </a:avLst>
            </a:prstGeom>
            <a:solidFill>
              <a:srgbClr val="1F88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3420fadf3a0_0_1"/>
            <p:cNvSpPr/>
            <p:nvPr/>
          </p:nvSpPr>
          <p:spPr>
            <a:xfrm rot="3600185">
              <a:off x="3187094" y="1184439"/>
              <a:ext cx="2774659" cy="2774659"/>
            </a:xfrm>
            <a:prstGeom prst="blockArc">
              <a:avLst>
                <a:gd fmla="val 12564381" name="adj1"/>
                <a:gd fmla="val 18346131" name="adj2"/>
                <a:gd fmla="val 20844" name="adj3"/>
              </a:avLst>
            </a:prstGeom>
            <a:solidFill>
              <a:srgbClr val="155B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3420fadf3a0_0_1"/>
            <p:cNvSpPr/>
            <p:nvPr/>
          </p:nvSpPr>
          <p:spPr>
            <a:xfrm rot="9000185">
              <a:off x="3185977" y="1184485"/>
              <a:ext cx="2774659" cy="2774659"/>
            </a:xfrm>
            <a:prstGeom prst="blockArc">
              <a:avLst>
                <a:gd fmla="val 12622480" name="adj1"/>
                <a:gd fmla="val 18081133" name="adj2"/>
                <a:gd fmla="val 20809" name="adj3"/>
              </a:avLst>
            </a:prstGeom>
            <a:solidFill>
              <a:srgbClr val="1B78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9" name="Google Shape;209;g3420fadf3a0_0_1"/>
            <p:cNvGrpSpPr/>
            <p:nvPr/>
          </p:nvGrpSpPr>
          <p:grpSpPr>
            <a:xfrm rot="5400000">
              <a:off x="5379663" y="2278951"/>
              <a:ext cx="585001" cy="585472"/>
              <a:chOff x="1967628" y="812211"/>
              <a:chExt cx="588000" cy="588000"/>
            </a:xfrm>
          </p:grpSpPr>
          <p:sp>
            <p:nvSpPr>
              <p:cNvPr id="210" name="Google Shape;210;g3420fadf3a0_0_1"/>
              <p:cNvSpPr/>
              <p:nvPr/>
            </p:nvSpPr>
            <p:spPr>
              <a:xfrm rot="39023">
                <a:off x="1970909" y="815492"/>
                <a:ext cx="581437" cy="581437"/>
              </a:xfrm>
              <a:prstGeom prst="pie">
                <a:avLst>
                  <a:gd fmla="val 6190354" name="adj1"/>
                  <a:gd fmla="val 14996165" name="adj2"/>
                </a:avLst>
              </a:prstGeom>
              <a:solidFill>
                <a:srgbClr val="1B786F"/>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420fadf3a0_0_1"/>
              <p:cNvSpPr/>
              <p:nvPr/>
            </p:nvSpPr>
            <p:spPr>
              <a:xfrm rot="10800000">
                <a:off x="1970875" y="815525"/>
                <a:ext cx="581400" cy="581400"/>
              </a:xfrm>
              <a:prstGeom prst="pie">
                <a:avLst>
                  <a:gd fmla="val 4028252" name="adj1"/>
                  <a:gd fmla="val 17183677" name="adj2"/>
                </a:avLst>
              </a:prstGeom>
              <a:solidFill>
                <a:srgbClr val="1B78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g3420fadf3a0_0_1"/>
            <p:cNvGrpSpPr/>
            <p:nvPr/>
          </p:nvGrpSpPr>
          <p:grpSpPr>
            <a:xfrm rot="10800000">
              <a:off x="4280709" y="3378529"/>
              <a:ext cx="585001" cy="585472"/>
              <a:chOff x="1967628" y="812211"/>
              <a:chExt cx="588000" cy="588000"/>
            </a:xfrm>
          </p:grpSpPr>
          <p:sp>
            <p:nvSpPr>
              <p:cNvPr id="213" name="Google Shape;213;g3420fadf3a0_0_1"/>
              <p:cNvSpPr/>
              <p:nvPr/>
            </p:nvSpPr>
            <p:spPr>
              <a:xfrm rot="39023">
                <a:off x="1970909" y="815492"/>
                <a:ext cx="581437" cy="581437"/>
              </a:xfrm>
              <a:prstGeom prst="pie">
                <a:avLst>
                  <a:gd fmla="val 6190354" name="adj1"/>
                  <a:gd fmla="val 14996165" name="adj2"/>
                </a:avLst>
              </a:prstGeom>
              <a:solidFill>
                <a:srgbClr val="1D7E75"/>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420fadf3a0_0_1"/>
              <p:cNvSpPr/>
              <p:nvPr/>
            </p:nvSpPr>
            <p:spPr>
              <a:xfrm rot="10800000">
                <a:off x="1970875" y="815525"/>
                <a:ext cx="581400" cy="581400"/>
              </a:xfrm>
              <a:prstGeom prst="pie">
                <a:avLst>
                  <a:gd fmla="val 4028252" name="adj1"/>
                  <a:gd fmla="val 17183677" name="adj2"/>
                </a:avLst>
              </a:prstGeom>
              <a:solidFill>
                <a:srgbClr val="1D7E7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 name="Google Shape;215;g3420fadf3a0_0_1"/>
            <p:cNvGrpSpPr/>
            <p:nvPr/>
          </p:nvGrpSpPr>
          <p:grpSpPr>
            <a:xfrm rot="-5400000">
              <a:off x="3179922" y="2281478"/>
              <a:ext cx="585001" cy="585472"/>
              <a:chOff x="1967628" y="812211"/>
              <a:chExt cx="588000" cy="588000"/>
            </a:xfrm>
          </p:grpSpPr>
          <p:sp>
            <p:nvSpPr>
              <p:cNvPr id="216" name="Google Shape;216;g3420fadf3a0_0_1"/>
              <p:cNvSpPr/>
              <p:nvPr/>
            </p:nvSpPr>
            <p:spPr>
              <a:xfrm rot="39023">
                <a:off x="1970909" y="815492"/>
                <a:ext cx="581437" cy="581437"/>
              </a:xfrm>
              <a:prstGeom prst="pie">
                <a:avLst>
                  <a:gd fmla="val 6190354" name="adj1"/>
                  <a:gd fmla="val 14996165" name="adj2"/>
                </a:avLst>
              </a:prstGeom>
              <a:solidFill>
                <a:srgbClr val="1F887E"/>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3420fadf3a0_0_1"/>
              <p:cNvSpPr/>
              <p:nvPr/>
            </p:nvSpPr>
            <p:spPr>
              <a:xfrm rot="10800000">
                <a:off x="1970875" y="815525"/>
                <a:ext cx="581400" cy="581400"/>
              </a:xfrm>
              <a:prstGeom prst="pie">
                <a:avLst>
                  <a:gd fmla="val 4028252" name="adj1"/>
                  <a:gd fmla="val 17183677" name="adj2"/>
                </a:avLst>
              </a:prstGeom>
              <a:solidFill>
                <a:srgbClr val="1F88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8" name="Google Shape;218;g3420fadf3a0_0_1"/>
            <p:cNvSpPr txBox="1"/>
            <p:nvPr/>
          </p:nvSpPr>
          <p:spPr>
            <a:xfrm>
              <a:off x="3214513" y="2360618"/>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01</a:t>
              </a:r>
              <a:endParaRPr b="1" sz="1600">
                <a:solidFill>
                  <a:srgbClr val="FFFFFF"/>
                </a:solidFill>
                <a:latin typeface="Roboto"/>
                <a:ea typeface="Roboto"/>
                <a:cs typeface="Roboto"/>
                <a:sym typeface="Roboto"/>
              </a:endParaRPr>
            </a:p>
          </p:txBody>
        </p:sp>
        <p:sp>
          <p:nvSpPr>
            <p:cNvPr id="219" name="Google Shape;219;g3420fadf3a0_0_1"/>
            <p:cNvSpPr txBox="1"/>
            <p:nvPr/>
          </p:nvSpPr>
          <p:spPr>
            <a:xfrm>
              <a:off x="4335750" y="3460301"/>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02</a:t>
              </a:r>
              <a:endParaRPr b="1" sz="1600">
                <a:solidFill>
                  <a:srgbClr val="FFFFFF"/>
                </a:solidFill>
                <a:latin typeface="Roboto"/>
                <a:ea typeface="Roboto"/>
                <a:cs typeface="Roboto"/>
                <a:sym typeface="Roboto"/>
              </a:endParaRPr>
            </a:p>
          </p:txBody>
        </p:sp>
        <p:sp>
          <p:nvSpPr>
            <p:cNvPr id="220" name="Google Shape;220;g3420fadf3a0_0_1"/>
            <p:cNvSpPr txBox="1"/>
            <p:nvPr/>
          </p:nvSpPr>
          <p:spPr>
            <a:xfrm>
              <a:off x="5419402" y="2360618"/>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03</a:t>
              </a:r>
              <a:endParaRPr b="1" sz="1600">
                <a:solidFill>
                  <a:srgbClr val="FFFFFF"/>
                </a:solidFill>
                <a:latin typeface="Roboto"/>
                <a:ea typeface="Roboto"/>
                <a:cs typeface="Roboto"/>
                <a:sym typeface="Roboto"/>
              </a:endParaRPr>
            </a:p>
          </p:txBody>
        </p:sp>
        <p:grpSp>
          <p:nvGrpSpPr>
            <p:cNvPr id="221" name="Google Shape;221;g3420fadf3a0_0_1"/>
            <p:cNvGrpSpPr/>
            <p:nvPr/>
          </p:nvGrpSpPr>
          <p:grpSpPr>
            <a:xfrm>
              <a:off x="4261689" y="1180926"/>
              <a:ext cx="585001" cy="585530"/>
              <a:chOff x="1967628" y="812211"/>
              <a:chExt cx="588000" cy="588000"/>
            </a:xfrm>
          </p:grpSpPr>
          <p:sp>
            <p:nvSpPr>
              <p:cNvPr id="222" name="Google Shape;222;g3420fadf3a0_0_1"/>
              <p:cNvSpPr/>
              <p:nvPr/>
            </p:nvSpPr>
            <p:spPr>
              <a:xfrm rot="39023">
                <a:off x="1970909" y="815492"/>
                <a:ext cx="581437" cy="581437"/>
              </a:xfrm>
              <a:prstGeom prst="pie">
                <a:avLst>
                  <a:gd fmla="val 6190354" name="adj1"/>
                  <a:gd fmla="val 14996165" name="adj2"/>
                </a:avLst>
              </a:prstGeom>
              <a:solidFill>
                <a:srgbClr val="155B55"/>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3420fadf3a0_0_1"/>
              <p:cNvSpPr/>
              <p:nvPr/>
            </p:nvSpPr>
            <p:spPr>
              <a:xfrm rot="10800000">
                <a:off x="1970875" y="815525"/>
                <a:ext cx="581400" cy="581400"/>
              </a:xfrm>
              <a:prstGeom prst="pie">
                <a:avLst>
                  <a:gd fmla="val 4028252" name="adj1"/>
                  <a:gd fmla="val 17183677" name="adj2"/>
                </a:avLst>
              </a:prstGeom>
              <a:solidFill>
                <a:srgbClr val="155B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4" name="Google Shape;224;g3420fadf3a0_0_1"/>
            <p:cNvSpPr txBox="1"/>
            <p:nvPr/>
          </p:nvSpPr>
          <p:spPr>
            <a:xfrm>
              <a:off x="4335750" y="1254446"/>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04</a:t>
              </a:r>
              <a:endParaRPr b="1" sz="1600">
                <a:solidFill>
                  <a:srgbClr val="FFFFFF"/>
                </a:solidFill>
                <a:latin typeface="Roboto"/>
                <a:ea typeface="Roboto"/>
                <a:cs typeface="Roboto"/>
                <a:sym typeface="Roboto"/>
              </a:endParaRPr>
            </a:p>
          </p:txBody>
        </p:sp>
      </p:grpSp>
      <p:cxnSp>
        <p:nvCxnSpPr>
          <p:cNvPr id="225" name="Google Shape;225;g3420fadf3a0_0_1"/>
          <p:cNvCxnSpPr/>
          <p:nvPr/>
        </p:nvCxnSpPr>
        <p:spPr>
          <a:xfrm rot="10800000">
            <a:off x="2641913" y="1831625"/>
            <a:ext cx="1044300" cy="0"/>
          </a:xfrm>
          <a:prstGeom prst="straightConnector1">
            <a:avLst/>
          </a:prstGeom>
          <a:noFill/>
          <a:ln cap="flat" cmpd="sng" w="9525">
            <a:solidFill>
              <a:srgbClr val="1F887E"/>
            </a:solidFill>
            <a:prstDash val="solid"/>
            <a:round/>
            <a:headEnd len="sm" w="sm" type="none"/>
            <a:tailEnd len="med" w="med" type="oval"/>
          </a:ln>
        </p:spPr>
      </p:cxnSp>
      <p:cxnSp>
        <p:nvCxnSpPr>
          <p:cNvPr id="226" name="Google Shape;226;g3420fadf3a0_0_1"/>
          <p:cNvCxnSpPr/>
          <p:nvPr/>
        </p:nvCxnSpPr>
        <p:spPr>
          <a:xfrm rot="10800000">
            <a:off x="2641913" y="3489425"/>
            <a:ext cx="1311000" cy="0"/>
          </a:xfrm>
          <a:prstGeom prst="straightConnector1">
            <a:avLst/>
          </a:prstGeom>
          <a:noFill/>
          <a:ln cap="flat" cmpd="sng" w="9525">
            <a:solidFill>
              <a:srgbClr val="771E86"/>
            </a:solidFill>
            <a:prstDash val="solid"/>
            <a:round/>
            <a:headEnd len="sm" w="sm" type="none"/>
            <a:tailEnd len="med" w="med" type="oval"/>
          </a:ln>
        </p:spPr>
      </p:cxnSp>
      <p:cxnSp>
        <p:nvCxnSpPr>
          <p:cNvPr id="227" name="Google Shape;227;g3420fadf3a0_0_1"/>
          <p:cNvCxnSpPr/>
          <p:nvPr/>
        </p:nvCxnSpPr>
        <p:spPr>
          <a:xfrm>
            <a:off x="5209825" y="1705200"/>
            <a:ext cx="1286700" cy="0"/>
          </a:xfrm>
          <a:prstGeom prst="straightConnector1">
            <a:avLst/>
          </a:prstGeom>
          <a:noFill/>
          <a:ln cap="flat" cmpd="sng" w="9525">
            <a:solidFill>
              <a:srgbClr val="155B55"/>
            </a:solidFill>
            <a:prstDash val="solid"/>
            <a:round/>
            <a:headEnd len="sm" w="sm" type="none"/>
            <a:tailEnd len="med" w="med" type="oval"/>
          </a:ln>
        </p:spPr>
      </p:cxnSp>
      <p:cxnSp>
        <p:nvCxnSpPr>
          <p:cNvPr id="228" name="Google Shape;228;g3420fadf3a0_0_1"/>
          <p:cNvCxnSpPr/>
          <p:nvPr/>
        </p:nvCxnSpPr>
        <p:spPr>
          <a:xfrm>
            <a:off x="5209825" y="3648300"/>
            <a:ext cx="1286700" cy="0"/>
          </a:xfrm>
          <a:prstGeom prst="straightConnector1">
            <a:avLst/>
          </a:prstGeom>
          <a:noFill/>
          <a:ln cap="flat" cmpd="sng" w="9525">
            <a:solidFill>
              <a:srgbClr val="1B786F"/>
            </a:solidFill>
            <a:prstDash val="solid"/>
            <a:round/>
            <a:headEnd len="sm" w="sm" type="none"/>
            <a:tailEnd len="med" w="med" type="oval"/>
          </a:ln>
        </p:spPr>
      </p:cxnSp>
      <p:grpSp>
        <p:nvGrpSpPr>
          <p:cNvPr id="229" name="Google Shape;229;g3420fadf3a0_0_1"/>
          <p:cNvGrpSpPr/>
          <p:nvPr/>
        </p:nvGrpSpPr>
        <p:grpSpPr>
          <a:xfrm>
            <a:off x="2688745" y="732019"/>
            <a:ext cx="3768522" cy="3774409"/>
            <a:chOff x="2675582" y="676586"/>
            <a:chExt cx="3793942" cy="3790328"/>
          </a:xfrm>
        </p:grpSpPr>
        <p:sp>
          <p:nvSpPr>
            <p:cNvPr id="230" name="Google Shape;230;g3420fadf3a0_0_1"/>
            <p:cNvSpPr/>
            <p:nvPr/>
          </p:nvSpPr>
          <p:spPr>
            <a:xfrm rot="-7199815">
              <a:off x="3183352" y="1184485"/>
              <a:ext cx="2774659" cy="2774659"/>
            </a:xfrm>
            <a:prstGeom prst="blockArc">
              <a:avLst>
                <a:gd fmla="val 12622480" name="adj1"/>
                <a:gd fmla="val 18176457" name="adj2"/>
                <a:gd fmla="val 20786" name="adj3"/>
              </a:avLst>
            </a:prstGeom>
            <a:solidFill>
              <a:srgbClr val="771E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420fadf3a0_0_1"/>
            <p:cNvSpPr/>
            <p:nvPr/>
          </p:nvSpPr>
          <p:spPr>
            <a:xfrm rot="-1799815">
              <a:off x="3183352" y="1184357"/>
              <a:ext cx="2774659" cy="2774659"/>
            </a:xfrm>
            <a:prstGeom prst="blockArc">
              <a:avLst>
                <a:gd fmla="val 12622480" name="adj1"/>
                <a:gd fmla="val 18176457" name="adj2"/>
                <a:gd fmla="val 20786" name="adj3"/>
              </a:avLst>
            </a:prstGeom>
            <a:solidFill>
              <a:srgbClr val="802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420fadf3a0_0_1"/>
            <p:cNvSpPr/>
            <p:nvPr/>
          </p:nvSpPr>
          <p:spPr>
            <a:xfrm rot="3600185">
              <a:off x="3187094" y="1184439"/>
              <a:ext cx="2774659" cy="2774659"/>
            </a:xfrm>
            <a:prstGeom prst="blockArc">
              <a:avLst>
                <a:gd fmla="val 12564381" name="adj1"/>
                <a:gd fmla="val 18346131" name="adj2"/>
                <a:gd fmla="val 20844" name="adj3"/>
              </a:avLst>
            </a:prstGeom>
            <a:solidFill>
              <a:srgbClr val="5615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3420fadf3a0_0_1"/>
            <p:cNvSpPr/>
            <p:nvPr/>
          </p:nvSpPr>
          <p:spPr>
            <a:xfrm rot="9000185">
              <a:off x="3185977" y="1184485"/>
              <a:ext cx="2774659" cy="2774659"/>
            </a:xfrm>
            <a:prstGeom prst="blockArc">
              <a:avLst>
                <a:gd fmla="val 12622480" name="adj1"/>
                <a:gd fmla="val 18081133" name="adj2"/>
                <a:gd fmla="val 20809" name="adj3"/>
              </a:avLst>
            </a:prstGeom>
            <a:solidFill>
              <a:srgbClr val="701C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4" name="Google Shape;234;g3420fadf3a0_0_1"/>
            <p:cNvGrpSpPr/>
            <p:nvPr/>
          </p:nvGrpSpPr>
          <p:grpSpPr>
            <a:xfrm rot="5400000">
              <a:off x="5379663" y="2278951"/>
              <a:ext cx="585001" cy="585472"/>
              <a:chOff x="1967628" y="812211"/>
              <a:chExt cx="588000" cy="588000"/>
            </a:xfrm>
          </p:grpSpPr>
          <p:sp>
            <p:nvSpPr>
              <p:cNvPr id="235" name="Google Shape;235;g3420fadf3a0_0_1"/>
              <p:cNvSpPr/>
              <p:nvPr/>
            </p:nvSpPr>
            <p:spPr>
              <a:xfrm rot="39023">
                <a:off x="1970909" y="815492"/>
                <a:ext cx="581437" cy="581437"/>
              </a:xfrm>
              <a:prstGeom prst="pie">
                <a:avLst>
                  <a:gd fmla="val 6190354" name="adj1"/>
                  <a:gd fmla="val 14996165" name="adj2"/>
                </a:avLst>
              </a:prstGeom>
              <a:solidFill>
                <a:srgbClr val="701C7F"/>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3420fadf3a0_0_1"/>
              <p:cNvSpPr/>
              <p:nvPr/>
            </p:nvSpPr>
            <p:spPr>
              <a:xfrm rot="10800000">
                <a:off x="1970875" y="815525"/>
                <a:ext cx="581400" cy="581400"/>
              </a:xfrm>
              <a:prstGeom prst="pie">
                <a:avLst>
                  <a:gd fmla="val 4028252" name="adj1"/>
                  <a:gd fmla="val 17183677" name="adj2"/>
                </a:avLst>
              </a:prstGeom>
              <a:solidFill>
                <a:srgbClr val="701C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7" name="Google Shape;237;g3420fadf3a0_0_1"/>
            <p:cNvGrpSpPr/>
            <p:nvPr/>
          </p:nvGrpSpPr>
          <p:grpSpPr>
            <a:xfrm rot="10800000">
              <a:off x="4280709" y="3378529"/>
              <a:ext cx="585001" cy="585472"/>
              <a:chOff x="1967628" y="812211"/>
              <a:chExt cx="588000" cy="588000"/>
            </a:xfrm>
          </p:grpSpPr>
          <p:sp>
            <p:nvSpPr>
              <p:cNvPr id="238" name="Google Shape;238;g3420fadf3a0_0_1"/>
              <p:cNvSpPr/>
              <p:nvPr/>
            </p:nvSpPr>
            <p:spPr>
              <a:xfrm rot="39023">
                <a:off x="1970909" y="815492"/>
                <a:ext cx="581437" cy="581437"/>
              </a:xfrm>
              <a:prstGeom prst="pie">
                <a:avLst>
                  <a:gd fmla="val 6190354" name="adj1"/>
                  <a:gd fmla="val 14996165" name="adj2"/>
                </a:avLst>
              </a:prstGeom>
              <a:solidFill>
                <a:srgbClr val="771E86"/>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420fadf3a0_0_1"/>
              <p:cNvSpPr/>
              <p:nvPr/>
            </p:nvSpPr>
            <p:spPr>
              <a:xfrm rot="10800000">
                <a:off x="1970875" y="815525"/>
                <a:ext cx="581400" cy="581400"/>
              </a:xfrm>
              <a:prstGeom prst="pie">
                <a:avLst>
                  <a:gd fmla="val 4028252" name="adj1"/>
                  <a:gd fmla="val 17183677" name="adj2"/>
                </a:avLst>
              </a:prstGeom>
              <a:solidFill>
                <a:srgbClr val="771E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 name="Google Shape;240;g3420fadf3a0_0_1"/>
            <p:cNvGrpSpPr/>
            <p:nvPr/>
          </p:nvGrpSpPr>
          <p:grpSpPr>
            <a:xfrm rot="-5400000">
              <a:off x="3179922" y="2281478"/>
              <a:ext cx="585001" cy="585472"/>
              <a:chOff x="1967628" y="812211"/>
              <a:chExt cx="588000" cy="588000"/>
            </a:xfrm>
          </p:grpSpPr>
          <p:sp>
            <p:nvSpPr>
              <p:cNvPr id="241" name="Google Shape;241;g3420fadf3a0_0_1"/>
              <p:cNvSpPr/>
              <p:nvPr/>
            </p:nvSpPr>
            <p:spPr>
              <a:xfrm rot="39023">
                <a:off x="1970909" y="815492"/>
                <a:ext cx="581437" cy="581437"/>
              </a:xfrm>
              <a:prstGeom prst="pie">
                <a:avLst>
                  <a:gd fmla="val 6190354" name="adj1"/>
                  <a:gd fmla="val 14996165" name="adj2"/>
                </a:avLst>
              </a:prstGeom>
              <a:solidFill>
                <a:srgbClr val="802090"/>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420fadf3a0_0_1"/>
              <p:cNvSpPr/>
              <p:nvPr/>
            </p:nvSpPr>
            <p:spPr>
              <a:xfrm rot="10800000">
                <a:off x="1970875" y="815525"/>
                <a:ext cx="581400" cy="581400"/>
              </a:xfrm>
              <a:prstGeom prst="pie">
                <a:avLst>
                  <a:gd fmla="val 4028252" name="adj1"/>
                  <a:gd fmla="val 17183677" name="adj2"/>
                </a:avLst>
              </a:prstGeom>
              <a:solidFill>
                <a:srgbClr val="802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 name="Google Shape;243;g3420fadf3a0_0_1"/>
            <p:cNvSpPr txBox="1"/>
            <p:nvPr/>
          </p:nvSpPr>
          <p:spPr>
            <a:xfrm>
              <a:off x="3214513" y="2360618"/>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01</a:t>
              </a:r>
              <a:endParaRPr b="1" sz="1600">
                <a:solidFill>
                  <a:srgbClr val="FFFFFF"/>
                </a:solidFill>
                <a:latin typeface="Roboto"/>
                <a:ea typeface="Roboto"/>
                <a:cs typeface="Roboto"/>
                <a:sym typeface="Roboto"/>
              </a:endParaRPr>
            </a:p>
          </p:txBody>
        </p:sp>
        <p:sp>
          <p:nvSpPr>
            <p:cNvPr id="244" name="Google Shape;244;g3420fadf3a0_0_1"/>
            <p:cNvSpPr txBox="1"/>
            <p:nvPr/>
          </p:nvSpPr>
          <p:spPr>
            <a:xfrm>
              <a:off x="4335750" y="3460301"/>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02</a:t>
              </a:r>
              <a:endParaRPr b="1" sz="1600">
                <a:solidFill>
                  <a:srgbClr val="FFFFFF"/>
                </a:solidFill>
                <a:latin typeface="Roboto"/>
                <a:ea typeface="Roboto"/>
                <a:cs typeface="Roboto"/>
                <a:sym typeface="Roboto"/>
              </a:endParaRPr>
            </a:p>
          </p:txBody>
        </p:sp>
        <p:sp>
          <p:nvSpPr>
            <p:cNvPr id="245" name="Google Shape;245;g3420fadf3a0_0_1"/>
            <p:cNvSpPr txBox="1"/>
            <p:nvPr/>
          </p:nvSpPr>
          <p:spPr>
            <a:xfrm>
              <a:off x="5419402" y="2360618"/>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03</a:t>
              </a:r>
              <a:endParaRPr b="1" sz="1600">
                <a:solidFill>
                  <a:srgbClr val="FFFFFF"/>
                </a:solidFill>
                <a:latin typeface="Roboto"/>
                <a:ea typeface="Roboto"/>
                <a:cs typeface="Roboto"/>
                <a:sym typeface="Roboto"/>
              </a:endParaRPr>
            </a:p>
          </p:txBody>
        </p:sp>
        <p:grpSp>
          <p:nvGrpSpPr>
            <p:cNvPr id="246" name="Google Shape;246;g3420fadf3a0_0_1"/>
            <p:cNvGrpSpPr/>
            <p:nvPr/>
          </p:nvGrpSpPr>
          <p:grpSpPr>
            <a:xfrm>
              <a:off x="4261689" y="1180926"/>
              <a:ext cx="585001" cy="585530"/>
              <a:chOff x="1967628" y="812211"/>
              <a:chExt cx="588000" cy="588000"/>
            </a:xfrm>
          </p:grpSpPr>
          <p:sp>
            <p:nvSpPr>
              <p:cNvPr id="247" name="Google Shape;247;g3420fadf3a0_0_1"/>
              <p:cNvSpPr/>
              <p:nvPr/>
            </p:nvSpPr>
            <p:spPr>
              <a:xfrm rot="39023">
                <a:off x="1970909" y="815492"/>
                <a:ext cx="581437" cy="581437"/>
              </a:xfrm>
              <a:prstGeom prst="pie">
                <a:avLst>
                  <a:gd fmla="val 6190354" name="adj1"/>
                  <a:gd fmla="val 14996165" name="adj2"/>
                </a:avLst>
              </a:prstGeom>
              <a:solidFill>
                <a:srgbClr val="561561"/>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3420fadf3a0_0_1"/>
              <p:cNvSpPr/>
              <p:nvPr/>
            </p:nvSpPr>
            <p:spPr>
              <a:xfrm rot="10800000">
                <a:off x="1970875" y="815525"/>
                <a:ext cx="581400" cy="581400"/>
              </a:xfrm>
              <a:prstGeom prst="pie">
                <a:avLst>
                  <a:gd fmla="val 4028252" name="adj1"/>
                  <a:gd fmla="val 17183677" name="adj2"/>
                </a:avLst>
              </a:prstGeom>
              <a:solidFill>
                <a:srgbClr val="5615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9" name="Google Shape;249;g3420fadf3a0_0_1"/>
            <p:cNvSpPr txBox="1"/>
            <p:nvPr/>
          </p:nvSpPr>
          <p:spPr>
            <a:xfrm>
              <a:off x="4335750" y="1254446"/>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04</a:t>
              </a:r>
              <a:endParaRPr b="1" sz="1600">
                <a:solidFill>
                  <a:srgbClr val="FFFFFF"/>
                </a:solidFill>
                <a:latin typeface="Roboto"/>
                <a:ea typeface="Roboto"/>
                <a:cs typeface="Roboto"/>
                <a:sym typeface="Roboto"/>
              </a:endParaRPr>
            </a:p>
          </p:txBody>
        </p:sp>
      </p:grpSp>
      <p:cxnSp>
        <p:nvCxnSpPr>
          <p:cNvPr id="250" name="Google Shape;250;g3420fadf3a0_0_1"/>
          <p:cNvCxnSpPr/>
          <p:nvPr/>
        </p:nvCxnSpPr>
        <p:spPr>
          <a:xfrm rot="10800000">
            <a:off x="2641913" y="1831625"/>
            <a:ext cx="1044300" cy="0"/>
          </a:xfrm>
          <a:prstGeom prst="straightConnector1">
            <a:avLst/>
          </a:prstGeom>
          <a:noFill/>
          <a:ln cap="flat" cmpd="sng" w="9525">
            <a:solidFill>
              <a:srgbClr val="802090"/>
            </a:solidFill>
            <a:prstDash val="solid"/>
            <a:round/>
            <a:headEnd len="sm" w="sm" type="none"/>
            <a:tailEnd len="med" w="med" type="oval"/>
          </a:ln>
        </p:spPr>
      </p:cxnSp>
      <p:cxnSp>
        <p:nvCxnSpPr>
          <p:cNvPr id="251" name="Google Shape;251;g3420fadf3a0_0_1"/>
          <p:cNvCxnSpPr/>
          <p:nvPr/>
        </p:nvCxnSpPr>
        <p:spPr>
          <a:xfrm>
            <a:off x="5209825" y="1705200"/>
            <a:ext cx="1286700" cy="0"/>
          </a:xfrm>
          <a:prstGeom prst="straightConnector1">
            <a:avLst/>
          </a:prstGeom>
          <a:noFill/>
          <a:ln cap="flat" cmpd="sng" w="9525">
            <a:solidFill>
              <a:srgbClr val="561561"/>
            </a:solidFill>
            <a:prstDash val="solid"/>
            <a:round/>
            <a:headEnd len="sm" w="sm" type="none"/>
            <a:tailEnd len="med" w="med" type="oval"/>
          </a:ln>
        </p:spPr>
      </p:cxnSp>
      <p:cxnSp>
        <p:nvCxnSpPr>
          <p:cNvPr id="252" name="Google Shape;252;g3420fadf3a0_0_1"/>
          <p:cNvCxnSpPr/>
          <p:nvPr/>
        </p:nvCxnSpPr>
        <p:spPr>
          <a:xfrm>
            <a:off x="5209825" y="3648300"/>
            <a:ext cx="1286700" cy="0"/>
          </a:xfrm>
          <a:prstGeom prst="straightConnector1">
            <a:avLst/>
          </a:prstGeom>
          <a:noFill/>
          <a:ln cap="flat" cmpd="sng" w="9525">
            <a:solidFill>
              <a:srgbClr val="701C7F"/>
            </a:solidFill>
            <a:prstDash val="solid"/>
            <a:round/>
            <a:headEnd len="sm" w="sm" type="none"/>
            <a:tailEnd len="med" w="med" type="oval"/>
          </a:ln>
        </p:spPr>
      </p:cxnSp>
      <p:sp>
        <p:nvSpPr>
          <p:cNvPr id="253" name="Google Shape;253;g3420fadf3a0_0_1"/>
          <p:cNvSpPr txBox="1"/>
          <p:nvPr/>
        </p:nvSpPr>
        <p:spPr>
          <a:xfrm>
            <a:off x="0" y="1156050"/>
            <a:ext cx="2821500" cy="13053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1200"/>
              </a:spcBef>
              <a:spcAft>
                <a:spcPts val="0"/>
              </a:spcAft>
              <a:buNone/>
            </a:pPr>
            <a:r>
              <a:rPr lang="en" sz="1300">
                <a:solidFill>
                  <a:schemeClr val="dk1"/>
                </a:solidFill>
                <a:latin typeface="Montserrat"/>
                <a:ea typeface="Montserrat"/>
                <a:cs typeface="Montserrat"/>
                <a:sym typeface="Montserrat"/>
              </a:rPr>
              <a:t>88% de los repositorios de la región utilizan DSpace, pero solo el 3.4% han migrado sus plataformas a la versión más estable.</a:t>
            </a:r>
            <a:endParaRPr sz="1300">
              <a:solidFill>
                <a:schemeClr val="dk1"/>
              </a:solidFill>
              <a:latin typeface="Montserrat"/>
              <a:ea typeface="Montserrat"/>
              <a:cs typeface="Montserrat"/>
              <a:sym typeface="Montserrat"/>
            </a:endParaRPr>
          </a:p>
        </p:txBody>
      </p:sp>
      <p:sp>
        <p:nvSpPr>
          <p:cNvPr id="254" name="Google Shape;254;g3420fadf3a0_0_1"/>
          <p:cNvSpPr txBox="1"/>
          <p:nvPr/>
        </p:nvSpPr>
        <p:spPr>
          <a:xfrm>
            <a:off x="0" y="3012650"/>
            <a:ext cx="2821500" cy="13053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en" sz="1300">
                <a:solidFill>
                  <a:schemeClr val="dk1"/>
                </a:solidFill>
                <a:latin typeface="Montserrat"/>
                <a:ea typeface="Montserrat"/>
                <a:cs typeface="Montserrat"/>
                <a:sym typeface="Montserrat"/>
              </a:rPr>
              <a:t>62% de las instituciones cuentan con planes de actualización, pero el 48% no tiene instalada la versión más estable.</a:t>
            </a:r>
            <a:endParaRPr sz="900">
              <a:solidFill>
                <a:schemeClr val="dk1"/>
              </a:solidFill>
              <a:latin typeface="Montserrat"/>
              <a:ea typeface="Montserrat"/>
              <a:cs typeface="Montserrat"/>
              <a:sym typeface="Montserrat"/>
            </a:endParaRPr>
          </a:p>
        </p:txBody>
      </p:sp>
      <p:sp>
        <p:nvSpPr>
          <p:cNvPr id="255" name="Google Shape;255;g3420fadf3a0_0_1"/>
          <p:cNvSpPr txBox="1"/>
          <p:nvPr/>
        </p:nvSpPr>
        <p:spPr>
          <a:xfrm>
            <a:off x="6258275" y="863150"/>
            <a:ext cx="2821500" cy="21495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 sz="1300">
                <a:solidFill>
                  <a:schemeClr val="dk1"/>
                </a:solidFill>
                <a:latin typeface="Montserrat"/>
                <a:ea typeface="Montserrat"/>
                <a:cs typeface="Montserrat"/>
                <a:sym typeface="Montserrat"/>
              </a:rPr>
              <a:t>.</a:t>
            </a:r>
            <a:endParaRPr sz="1300">
              <a:solidFill>
                <a:schemeClr val="dk1"/>
              </a:solidFill>
              <a:latin typeface="Montserrat"/>
              <a:ea typeface="Montserrat"/>
              <a:cs typeface="Montserrat"/>
              <a:sym typeface="Montserrat"/>
            </a:endParaRPr>
          </a:p>
          <a:p>
            <a:pPr indent="0" lvl="0" marL="457200" rtl="0" algn="r">
              <a:lnSpc>
                <a:spcPct val="115000"/>
              </a:lnSpc>
              <a:spcBef>
                <a:spcPts val="0"/>
              </a:spcBef>
              <a:spcAft>
                <a:spcPts val="0"/>
              </a:spcAft>
              <a:buNone/>
            </a:pPr>
            <a:r>
              <a:rPr lang="en" sz="1300">
                <a:solidFill>
                  <a:schemeClr val="dk1"/>
                </a:solidFill>
                <a:latin typeface="Montserrat"/>
                <a:ea typeface="Montserrat"/>
                <a:cs typeface="Montserrat"/>
                <a:sym typeface="Montserrat"/>
              </a:rPr>
              <a:t>Este proyecto proporciona soporte técnico estructurado, documentación y capacitación para facilitar transiciones más fluidas.</a:t>
            </a:r>
            <a:endParaRPr sz="1300">
              <a:solidFill>
                <a:schemeClr val="dk1"/>
              </a:solidFill>
              <a:latin typeface="Montserrat"/>
              <a:ea typeface="Montserrat"/>
              <a:cs typeface="Montserrat"/>
              <a:sym typeface="Montserrat"/>
            </a:endParaRPr>
          </a:p>
          <a:p>
            <a:pPr indent="0" lvl="0" marL="457200" rtl="0" algn="r">
              <a:lnSpc>
                <a:spcPct val="115000"/>
              </a:lnSpc>
              <a:spcBef>
                <a:spcPts val="1200"/>
              </a:spcBef>
              <a:spcAft>
                <a:spcPts val="0"/>
              </a:spcAft>
              <a:buNone/>
            </a:pPr>
            <a:r>
              <a:t/>
            </a:r>
            <a:endParaRPr sz="1300">
              <a:solidFill>
                <a:schemeClr val="dk1"/>
              </a:solidFill>
              <a:latin typeface="Montserrat"/>
              <a:ea typeface="Montserrat"/>
              <a:cs typeface="Montserrat"/>
              <a:sym typeface="Montserrat"/>
            </a:endParaRPr>
          </a:p>
        </p:txBody>
      </p:sp>
      <p:sp>
        <p:nvSpPr>
          <p:cNvPr id="256" name="Google Shape;256;g3420fadf3a0_0_1"/>
          <p:cNvSpPr txBox="1"/>
          <p:nvPr/>
        </p:nvSpPr>
        <p:spPr>
          <a:xfrm>
            <a:off x="6373750" y="2918700"/>
            <a:ext cx="2706000" cy="19194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lang="en" sz="1300">
                <a:solidFill>
                  <a:schemeClr val="dk1"/>
                </a:solidFill>
                <a:latin typeface="Montserrat"/>
                <a:ea typeface="Montserrat"/>
                <a:cs typeface="Montserrat"/>
                <a:sym typeface="Montserrat"/>
              </a:rPr>
              <a:t>Sólo el</a:t>
            </a:r>
            <a:r>
              <a:rPr lang="en" sz="1300">
                <a:solidFill>
                  <a:schemeClr val="dk1"/>
                </a:solidFill>
                <a:latin typeface="Montserrat"/>
                <a:ea typeface="Montserrat"/>
                <a:cs typeface="Montserrat"/>
                <a:sym typeface="Montserrat"/>
              </a:rPr>
              <a:t> 38% de las instituciones cuentan con desarrolladores JAVA, lo que genera una brecha técnica en la personalización y las actualizaciones</a:t>
            </a:r>
            <a:endParaRPr sz="1300">
              <a:solidFill>
                <a:schemeClr val="dk1"/>
              </a:solidFill>
              <a:latin typeface="Montserrat"/>
              <a:ea typeface="Montserrat"/>
              <a:cs typeface="Montserrat"/>
              <a:sym typeface="Montserrat"/>
            </a:endParaRPr>
          </a:p>
          <a:p>
            <a:pPr indent="0" lvl="0" marL="457200" rtl="0" algn="l">
              <a:lnSpc>
                <a:spcPct val="115000"/>
              </a:lnSpc>
              <a:spcBef>
                <a:spcPts val="1200"/>
              </a:spcBef>
              <a:spcAft>
                <a:spcPts val="0"/>
              </a:spcAft>
              <a:buNone/>
            </a:pPr>
            <a:r>
              <a:t/>
            </a:r>
            <a:endParaRPr sz="1300">
              <a:solidFill>
                <a:schemeClr val="dk1"/>
              </a:solidFill>
              <a:latin typeface="Montserrat"/>
              <a:ea typeface="Montserrat"/>
              <a:cs typeface="Montserrat"/>
              <a:sym typeface="Montserrat"/>
            </a:endParaRPr>
          </a:p>
        </p:txBody>
      </p:sp>
      <p:sp>
        <p:nvSpPr>
          <p:cNvPr id="257" name="Google Shape;257;g3420fadf3a0_0_1"/>
          <p:cNvSpPr txBox="1"/>
          <p:nvPr/>
        </p:nvSpPr>
        <p:spPr>
          <a:xfrm>
            <a:off x="2519875" y="4580225"/>
            <a:ext cx="44025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243B54"/>
                </a:solidFill>
                <a:latin typeface="Montserrat"/>
                <a:ea typeface="Montserrat"/>
                <a:cs typeface="Montserrat"/>
                <a:sym typeface="Montserrat"/>
              </a:rPr>
              <a:t>Fuente: elaboración propia</a:t>
            </a:r>
            <a:endParaRPr sz="1500">
              <a:solidFill>
                <a:srgbClr val="243B54"/>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34ec0e3a518_0_179"/>
          <p:cNvSpPr txBox="1"/>
          <p:nvPr>
            <p:ph type="title"/>
          </p:nvPr>
        </p:nvSpPr>
        <p:spPr>
          <a:xfrm>
            <a:off x="3352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Proyecto Lyrasis-LA Referencia</a:t>
            </a:r>
            <a:endParaRPr sz="2500"/>
          </a:p>
        </p:txBody>
      </p:sp>
      <p:pic>
        <p:nvPicPr>
          <p:cNvPr id="263" name="Google Shape;263;g34ec0e3a518_0_179"/>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264" name="Google Shape;264;g34ec0e3a518_0_179"/>
          <p:cNvSpPr txBox="1"/>
          <p:nvPr/>
        </p:nvSpPr>
        <p:spPr>
          <a:xfrm>
            <a:off x="395250" y="1056075"/>
            <a:ext cx="3996300" cy="160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Montserrat"/>
                <a:ea typeface="Montserrat"/>
                <a:cs typeface="Montserrat"/>
                <a:sym typeface="Montserrat"/>
              </a:rPr>
              <a:t>🔍 </a:t>
            </a:r>
            <a:r>
              <a:rPr b="1" lang="en" sz="1300">
                <a:solidFill>
                  <a:schemeClr val="dk1"/>
                </a:solidFill>
                <a:latin typeface="Montserrat"/>
                <a:ea typeface="Montserrat"/>
                <a:cs typeface="Montserrat"/>
                <a:sym typeface="Montserrat"/>
              </a:rPr>
              <a:t>Una iniciativa regional para fortalecer los repositorios de acceso abierto en América Latina</a:t>
            </a:r>
            <a:r>
              <a:rPr lang="en" sz="1300">
                <a:solidFill>
                  <a:schemeClr val="dk1"/>
                </a:solidFill>
                <a:latin typeface="Montserrat"/>
                <a:ea typeface="Montserrat"/>
                <a:cs typeface="Montserrat"/>
                <a:sym typeface="Montserrat"/>
              </a:rPr>
              <a:t>, centrada en la adopción, actualización y personalización de la plataforma </a:t>
            </a:r>
            <a:r>
              <a:rPr b="1" lang="en" sz="1300">
                <a:solidFill>
                  <a:schemeClr val="dk1"/>
                </a:solidFill>
                <a:latin typeface="Montserrat"/>
                <a:ea typeface="Montserrat"/>
                <a:cs typeface="Montserrat"/>
                <a:sym typeface="Montserrat"/>
              </a:rPr>
              <a:t>DSpace</a:t>
            </a:r>
            <a:r>
              <a:rPr lang="en" sz="1300">
                <a:solidFill>
                  <a:schemeClr val="dk1"/>
                </a:solidFill>
                <a:latin typeface="Montserrat"/>
                <a:ea typeface="Montserrat"/>
                <a:cs typeface="Montserrat"/>
                <a:sym typeface="Montserrat"/>
              </a:rPr>
              <a:t>, usada por más del 85% de los repositorios de la región. </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None/>
            </a:pPr>
            <a:r>
              <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None/>
            </a:pPr>
            <a:r>
              <a:rPr b="1" lang="en" sz="1300">
                <a:solidFill>
                  <a:schemeClr val="dk1"/>
                </a:solidFill>
                <a:latin typeface="Montserrat"/>
                <a:ea typeface="Montserrat"/>
                <a:cs typeface="Montserrat"/>
                <a:sym typeface="Montserrat"/>
              </a:rPr>
              <a:t>Dirigido a instituciones Latinoamericanas</a:t>
            </a:r>
            <a:r>
              <a:rPr lang="en" sz="1300">
                <a:solidFill>
                  <a:schemeClr val="dk1"/>
                </a:solidFill>
                <a:latin typeface="Montserrat"/>
                <a:ea typeface="Montserrat"/>
                <a:cs typeface="Montserrat"/>
                <a:sym typeface="Montserrat"/>
              </a:rPr>
              <a:t> </a:t>
            </a:r>
            <a:r>
              <a:rPr b="1" lang="en" sz="1300">
                <a:solidFill>
                  <a:schemeClr val="dk1"/>
                </a:solidFill>
                <a:latin typeface="Montserrat"/>
                <a:ea typeface="Montserrat"/>
                <a:cs typeface="Montserrat"/>
                <a:sym typeface="Montserrat"/>
              </a:rPr>
              <a:t>que </a:t>
            </a:r>
            <a:r>
              <a:rPr b="1" lang="en" sz="1300">
                <a:solidFill>
                  <a:schemeClr val="dk1"/>
                </a:solidFill>
                <a:latin typeface="Montserrat"/>
                <a:ea typeface="Montserrat"/>
                <a:cs typeface="Montserrat"/>
                <a:sym typeface="Montserrat"/>
              </a:rPr>
              <a:t>cuentan</a:t>
            </a:r>
            <a:r>
              <a:rPr b="1" lang="en" sz="1300">
                <a:solidFill>
                  <a:schemeClr val="dk1"/>
                </a:solidFill>
                <a:latin typeface="Montserrat"/>
                <a:ea typeface="Montserrat"/>
                <a:cs typeface="Montserrat"/>
                <a:sym typeface="Montserrat"/>
              </a:rPr>
              <a:t> con personal t</a:t>
            </a:r>
            <a:r>
              <a:rPr b="1" lang="en" sz="1300">
                <a:solidFill>
                  <a:schemeClr val="dk1"/>
                </a:solidFill>
                <a:latin typeface="Montserrat"/>
                <a:ea typeface="Montserrat"/>
                <a:cs typeface="Montserrat"/>
                <a:sym typeface="Montserrat"/>
              </a:rPr>
              <a:t>écnico</a:t>
            </a:r>
            <a:r>
              <a:rPr lang="en" sz="1300">
                <a:solidFill>
                  <a:schemeClr val="dk1"/>
                </a:solidFill>
                <a:latin typeface="Montserrat"/>
                <a:ea typeface="Montserrat"/>
                <a:cs typeface="Montserrat"/>
                <a:sym typeface="Montserrat"/>
              </a:rPr>
              <a:t> de base y deseen adoptar o actualizar su repositorio DSpace a la </a:t>
            </a:r>
            <a:r>
              <a:rPr lang="en" sz="1300">
                <a:solidFill>
                  <a:schemeClr val="dk1"/>
                </a:solidFill>
                <a:latin typeface="Montserrat"/>
                <a:ea typeface="Montserrat"/>
                <a:cs typeface="Montserrat"/>
                <a:sym typeface="Montserrat"/>
              </a:rPr>
              <a:t>última</a:t>
            </a:r>
            <a:r>
              <a:rPr lang="en" sz="1300">
                <a:solidFill>
                  <a:schemeClr val="dk1"/>
                </a:solidFill>
                <a:latin typeface="Montserrat"/>
                <a:ea typeface="Montserrat"/>
                <a:cs typeface="Montserrat"/>
                <a:sym typeface="Montserrat"/>
              </a:rPr>
              <a:t> versión más estable.</a:t>
            </a:r>
            <a:endParaRPr sz="1300">
              <a:solidFill>
                <a:schemeClr val="dk1"/>
              </a:solidFill>
              <a:latin typeface="Montserrat"/>
              <a:ea typeface="Montserrat"/>
              <a:cs typeface="Montserrat"/>
              <a:sym typeface="Montserrat"/>
            </a:endParaRPr>
          </a:p>
        </p:txBody>
      </p:sp>
      <p:pic>
        <p:nvPicPr>
          <p:cNvPr id="265" name="Google Shape;265;g34ec0e3a518_0_179" title="Project Structure - visual selection-10.png"/>
          <p:cNvPicPr preferRelativeResize="0"/>
          <p:nvPr/>
        </p:nvPicPr>
        <p:blipFill rotWithShape="1">
          <a:blip r:embed="rId4">
            <a:alphaModFix/>
          </a:blip>
          <a:srcRect b="7555" l="4168" r="0" t="13654"/>
          <a:stretch/>
        </p:blipFill>
        <p:spPr>
          <a:xfrm>
            <a:off x="4567050" y="789125"/>
            <a:ext cx="4439173" cy="4171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42bb74e662_0_7"/>
          <p:cNvSpPr txBox="1"/>
          <p:nvPr>
            <p:ph type="title"/>
          </p:nvPr>
        </p:nvSpPr>
        <p:spPr>
          <a:xfrm>
            <a:off x="3352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Pilares del Proyecto</a:t>
            </a:r>
            <a:endParaRPr sz="2500"/>
          </a:p>
        </p:txBody>
      </p:sp>
      <p:pic>
        <p:nvPicPr>
          <p:cNvPr id="271" name="Google Shape;271;g342bb74e662_0_7"/>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272" name="Google Shape;272;g342bb74e662_0_7"/>
          <p:cNvSpPr txBox="1"/>
          <p:nvPr/>
        </p:nvSpPr>
        <p:spPr>
          <a:xfrm>
            <a:off x="2519875" y="4580225"/>
            <a:ext cx="44025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243B54"/>
                </a:solidFill>
                <a:latin typeface="Montserrat"/>
                <a:ea typeface="Montserrat"/>
                <a:cs typeface="Montserrat"/>
                <a:sym typeface="Montserrat"/>
              </a:rPr>
              <a:t>Fuente: elaboración propia</a:t>
            </a:r>
            <a:endParaRPr sz="1500">
              <a:solidFill>
                <a:srgbClr val="243B54"/>
              </a:solidFill>
              <a:latin typeface="Montserrat"/>
              <a:ea typeface="Montserrat"/>
              <a:cs typeface="Montserrat"/>
              <a:sym typeface="Montserrat"/>
            </a:endParaRPr>
          </a:p>
        </p:txBody>
      </p:sp>
      <p:pic>
        <p:nvPicPr>
          <p:cNvPr id="273" name="Google Shape;273;g342bb74e662_0_7" title="Project Structure - visual selection-5.png"/>
          <p:cNvPicPr preferRelativeResize="0"/>
          <p:nvPr/>
        </p:nvPicPr>
        <p:blipFill>
          <a:blip r:embed="rId4">
            <a:alphaModFix/>
          </a:blip>
          <a:stretch>
            <a:fillRect/>
          </a:stretch>
        </p:blipFill>
        <p:spPr>
          <a:xfrm>
            <a:off x="1067175" y="76200"/>
            <a:ext cx="6923944" cy="5143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34ec0e3a518_0_200"/>
          <p:cNvSpPr txBox="1"/>
          <p:nvPr>
            <p:ph type="title"/>
          </p:nvPr>
        </p:nvSpPr>
        <p:spPr>
          <a:xfrm>
            <a:off x="3352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Estructura del proyecto</a:t>
            </a:r>
            <a:endParaRPr sz="2500"/>
          </a:p>
        </p:txBody>
      </p:sp>
      <p:pic>
        <p:nvPicPr>
          <p:cNvPr id="279" name="Google Shape;279;g34ec0e3a518_0_200"/>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280" name="Google Shape;280;g34ec0e3a518_0_200"/>
          <p:cNvSpPr txBox="1"/>
          <p:nvPr/>
        </p:nvSpPr>
        <p:spPr>
          <a:xfrm>
            <a:off x="2519875" y="4580225"/>
            <a:ext cx="44025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243B54"/>
                </a:solidFill>
                <a:latin typeface="Montserrat"/>
                <a:ea typeface="Montserrat"/>
                <a:cs typeface="Montserrat"/>
                <a:sym typeface="Montserrat"/>
              </a:rPr>
              <a:t>Fuente: elaboración propia</a:t>
            </a:r>
            <a:endParaRPr sz="1500">
              <a:solidFill>
                <a:srgbClr val="243B54"/>
              </a:solidFill>
              <a:latin typeface="Montserrat"/>
              <a:ea typeface="Montserrat"/>
              <a:cs typeface="Montserrat"/>
              <a:sym typeface="Montserrat"/>
            </a:endParaRPr>
          </a:p>
        </p:txBody>
      </p:sp>
      <p:pic>
        <p:nvPicPr>
          <p:cNvPr id="281" name="Google Shape;281;g34ec0e3a518_0_200" title=" - visual selection.png"/>
          <p:cNvPicPr preferRelativeResize="0"/>
          <p:nvPr/>
        </p:nvPicPr>
        <p:blipFill rotWithShape="1">
          <a:blip r:embed="rId4">
            <a:alphaModFix/>
          </a:blip>
          <a:srcRect b="2873" l="1314" r="2067" t="31818"/>
          <a:stretch/>
        </p:blipFill>
        <p:spPr>
          <a:xfrm>
            <a:off x="540300" y="1145225"/>
            <a:ext cx="8159023" cy="3451399"/>
          </a:xfrm>
          <a:prstGeom prst="rect">
            <a:avLst/>
          </a:prstGeom>
          <a:noFill/>
          <a:ln>
            <a:noFill/>
          </a:ln>
        </p:spPr>
      </p:pic>
      <p:sp>
        <p:nvSpPr>
          <p:cNvPr id="282" name="Google Shape;282;g34ec0e3a518_0_200"/>
          <p:cNvSpPr txBox="1"/>
          <p:nvPr/>
        </p:nvSpPr>
        <p:spPr>
          <a:xfrm>
            <a:off x="816425" y="1150425"/>
            <a:ext cx="11010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Inicio del proyecto</a:t>
            </a:r>
            <a:endParaRPr sz="1300">
              <a:solidFill>
                <a:srgbClr val="243B54"/>
              </a:solidFill>
              <a:latin typeface="Montserrat"/>
              <a:ea typeface="Montserrat"/>
              <a:cs typeface="Montserrat"/>
              <a:sym typeface="Montserrat"/>
            </a:endParaRPr>
          </a:p>
        </p:txBody>
      </p:sp>
      <p:sp>
        <p:nvSpPr>
          <p:cNvPr id="283" name="Google Shape;283;g34ec0e3a518_0_200"/>
          <p:cNvSpPr txBox="1"/>
          <p:nvPr/>
        </p:nvSpPr>
        <p:spPr>
          <a:xfrm>
            <a:off x="2675925" y="1150425"/>
            <a:ext cx="11010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Proveer Soporte</a:t>
            </a:r>
            <a:endParaRPr sz="1300">
              <a:solidFill>
                <a:srgbClr val="243B54"/>
              </a:solidFill>
              <a:latin typeface="Montserrat"/>
              <a:ea typeface="Montserrat"/>
              <a:cs typeface="Montserrat"/>
              <a:sym typeface="Montserrat"/>
            </a:endParaRPr>
          </a:p>
        </p:txBody>
      </p:sp>
      <p:sp>
        <p:nvSpPr>
          <p:cNvPr id="284" name="Google Shape;284;g34ec0e3a518_0_200"/>
          <p:cNvSpPr txBox="1"/>
          <p:nvPr/>
        </p:nvSpPr>
        <p:spPr>
          <a:xfrm>
            <a:off x="4288475" y="1150425"/>
            <a:ext cx="16080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Desarrollar Documentación</a:t>
            </a:r>
            <a:endParaRPr sz="1300">
              <a:solidFill>
                <a:srgbClr val="243B54"/>
              </a:solidFill>
              <a:latin typeface="Montserrat"/>
              <a:ea typeface="Montserrat"/>
              <a:cs typeface="Montserrat"/>
              <a:sym typeface="Montserrat"/>
            </a:endParaRPr>
          </a:p>
        </p:txBody>
      </p:sp>
      <p:sp>
        <p:nvSpPr>
          <p:cNvPr id="285" name="Google Shape;285;g34ec0e3a518_0_200"/>
          <p:cNvSpPr txBox="1"/>
          <p:nvPr/>
        </p:nvSpPr>
        <p:spPr>
          <a:xfrm>
            <a:off x="6333500" y="1203850"/>
            <a:ext cx="14349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Publicar Resultados</a:t>
            </a:r>
            <a:endParaRPr sz="1300">
              <a:solidFill>
                <a:srgbClr val="243B54"/>
              </a:solidFill>
              <a:latin typeface="Montserrat"/>
              <a:ea typeface="Montserrat"/>
              <a:cs typeface="Montserrat"/>
              <a:sym typeface="Montserrat"/>
            </a:endParaRPr>
          </a:p>
        </p:txBody>
      </p:sp>
      <p:sp>
        <p:nvSpPr>
          <p:cNvPr id="286" name="Google Shape;286;g34ec0e3a518_0_200"/>
          <p:cNvSpPr txBox="1"/>
          <p:nvPr/>
        </p:nvSpPr>
        <p:spPr>
          <a:xfrm>
            <a:off x="1636800" y="3780800"/>
            <a:ext cx="14349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Identificar Retos de la Región</a:t>
            </a:r>
            <a:endParaRPr sz="1300">
              <a:solidFill>
                <a:srgbClr val="243B54"/>
              </a:solidFill>
              <a:latin typeface="Montserrat"/>
              <a:ea typeface="Montserrat"/>
              <a:cs typeface="Montserrat"/>
              <a:sym typeface="Montserrat"/>
            </a:endParaRPr>
          </a:p>
        </p:txBody>
      </p:sp>
      <p:sp>
        <p:nvSpPr>
          <p:cNvPr id="287" name="Google Shape;287;g34ec0e3a518_0_200"/>
          <p:cNvSpPr txBox="1"/>
          <p:nvPr/>
        </p:nvSpPr>
        <p:spPr>
          <a:xfrm>
            <a:off x="3422050" y="3780800"/>
            <a:ext cx="15012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Conducir Capacitaciones</a:t>
            </a:r>
            <a:endParaRPr sz="1300">
              <a:solidFill>
                <a:srgbClr val="243B54"/>
              </a:solidFill>
              <a:latin typeface="Montserrat"/>
              <a:ea typeface="Montserrat"/>
              <a:cs typeface="Montserrat"/>
              <a:sym typeface="Montserrat"/>
            </a:endParaRPr>
          </a:p>
        </p:txBody>
      </p:sp>
      <p:sp>
        <p:nvSpPr>
          <p:cNvPr id="288" name="Google Shape;288;g34ec0e3a518_0_200"/>
          <p:cNvSpPr txBox="1"/>
          <p:nvPr/>
        </p:nvSpPr>
        <p:spPr>
          <a:xfrm>
            <a:off x="5273600" y="3780800"/>
            <a:ext cx="14349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Implementar Intervenciones</a:t>
            </a:r>
            <a:endParaRPr sz="1300">
              <a:solidFill>
                <a:srgbClr val="243B54"/>
              </a:solidFill>
              <a:latin typeface="Montserrat"/>
              <a:ea typeface="Montserrat"/>
              <a:cs typeface="Montserrat"/>
              <a:sym typeface="Montserrat"/>
            </a:endParaRPr>
          </a:p>
        </p:txBody>
      </p:sp>
      <p:sp>
        <p:nvSpPr>
          <p:cNvPr id="289" name="Google Shape;289;g34ec0e3a518_0_200"/>
          <p:cNvSpPr txBox="1"/>
          <p:nvPr/>
        </p:nvSpPr>
        <p:spPr>
          <a:xfrm>
            <a:off x="7264425" y="3780800"/>
            <a:ext cx="1434900" cy="572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Montserrat"/>
                <a:ea typeface="Montserrat"/>
                <a:cs typeface="Montserrat"/>
                <a:sym typeface="Montserrat"/>
              </a:rPr>
              <a:t>Sostenibilidad por la comunidad</a:t>
            </a:r>
            <a:endParaRPr sz="1300">
              <a:solidFill>
                <a:srgbClr val="243B54"/>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34ec0e3a518_0_188"/>
          <p:cNvSpPr txBox="1"/>
          <p:nvPr>
            <p:ph type="title"/>
          </p:nvPr>
        </p:nvSpPr>
        <p:spPr>
          <a:xfrm>
            <a:off x="3352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Objetivos del proyecto</a:t>
            </a:r>
            <a:endParaRPr sz="2500"/>
          </a:p>
        </p:txBody>
      </p:sp>
      <p:pic>
        <p:nvPicPr>
          <p:cNvPr id="295" name="Google Shape;295;g34ec0e3a518_0_188"/>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pic>
        <p:nvPicPr>
          <p:cNvPr id="296" name="Google Shape;296;g34ec0e3a518_0_188" title="INFO Open Hours 1 - visual selection.png"/>
          <p:cNvPicPr preferRelativeResize="0"/>
          <p:nvPr/>
        </p:nvPicPr>
        <p:blipFill rotWithShape="1">
          <a:blip r:embed="rId4">
            <a:alphaModFix/>
          </a:blip>
          <a:srcRect b="4476" l="0" r="0" t="13830"/>
          <a:stretch/>
        </p:blipFill>
        <p:spPr>
          <a:xfrm>
            <a:off x="1447413" y="672275"/>
            <a:ext cx="6022570" cy="4471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34eecb1ac39_0_2"/>
          <p:cNvSpPr txBox="1"/>
          <p:nvPr>
            <p:ph type="title"/>
          </p:nvPr>
        </p:nvSpPr>
        <p:spPr>
          <a:xfrm>
            <a:off x="3352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Participación de la comunidad</a:t>
            </a:r>
            <a:endParaRPr sz="2500"/>
          </a:p>
        </p:txBody>
      </p:sp>
      <p:pic>
        <p:nvPicPr>
          <p:cNvPr id="302" name="Google Shape;302;g34eecb1ac39_0_2"/>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303" name="Google Shape;303;g34eecb1ac39_0_2"/>
          <p:cNvSpPr txBox="1"/>
          <p:nvPr>
            <p:ph idx="1" type="body"/>
          </p:nvPr>
        </p:nvSpPr>
        <p:spPr>
          <a:xfrm>
            <a:off x="335200" y="1421325"/>
            <a:ext cx="4032300" cy="30108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None/>
            </a:pPr>
            <a:r>
              <a:rPr lang="en" sz="2400"/>
              <a:t>Ve a </a:t>
            </a:r>
            <a:endParaRPr sz="2400"/>
          </a:p>
          <a:p>
            <a:pPr indent="0" lvl="0" marL="0" rtl="0" algn="ctr">
              <a:lnSpc>
                <a:spcPct val="115000"/>
              </a:lnSpc>
              <a:spcBef>
                <a:spcPts val="0"/>
              </a:spcBef>
              <a:spcAft>
                <a:spcPts val="0"/>
              </a:spcAft>
              <a:buNone/>
            </a:pPr>
            <a:r>
              <a:rPr lang="en" sz="2400" u="sng">
                <a:solidFill>
                  <a:schemeClr val="hlink"/>
                </a:solidFill>
                <a:hlinkClick r:id="rId4"/>
              </a:rPr>
              <a:t>www.menti.com</a:t>
            </a:r>
            <a:r>
              <a:rPr lang="en" sz="2400"/>
              <a:t> </a:t>
            </a:r>
            <a:endParaRPr sz="2400"/>
          </a:p>
          <a:p>
            <a:pPr indent="0" lvl="0" marL="0" rtl="0" algn="ctr">
              <a:lnSpc>
                <a:spcPct val="115000"/>
              </a:lnSpc>
              <a:spcBef>
                <a:spcPts val="0"/>
              </a:spcBef>
              <a:spcAft>
                <a:spcPts val="0"/>
              </a:spcAft>
              <a:buNone/>
            </a:pPr>
            <a:r>
              <a:rPr lang="en" sz="2400"/>
              <a:t>Accede con el código</a:t>
            </a:r>
            <a:endParaRPr sz="2400"/>
          </a:p>
          <a:p>
            <a:pPr indent="0" lvl="0" marL="0" rtl="0" algn="ctr">
              <a:lnSpc>
                <a:spcPct val="115000"/>
              </a:lnSpc>
              <a:spcBef>
                <a:spcPts val="0"/>
              </a:spcBef>
              <a:spcAft>
                <a:spcPts val="0"/>
              </a:spcAft>
              <a:buNone/>
            </a:pPr>
            <a:r>
              <a:rPr lang="en" sz="2400"/>
              <a:t>5137 3368</a:t>
            </a:r>
            <a:endParaRPr sz="2400"/>
          </a:p>
          <a:p>
            <a:pPr indent="0" lvl="0" marL="0" rtl="0" algn="ctr">
              <a:lnSpc>
                <a:spcPct val="115000"/>
              </a:lnSpc>
              <a:spcBef>
                <a:spcPts val="0"/>
              </a:spcBef>
              <a:spcAft>
                <a:spcPts val="0"/>
              </a:spcAft>
              <a:buNone/>
            </a:pPr>
            <a:r>
              <a:rPr lang="en" sz="2400"/>
              <a:t>O usa tu teléfono y accede vía código QR</a:t>
            </a:r>
            <a:endParaRPr sz="2400"/>
          </a:p>
        </p:txBody>
      </p:sp>
      <p:pic>
        <p:nvPicPr>
          <p:cNvPr id="304" name="Google Shape;304;g34eecb1ac39_0_2" title="mentimeter_qr_code.png"/>
          <p:cNvPicPr preferRelativeResize="0"/>
          <p:nvPr/>
        </p:nvPicPr>
        <p:blipFill>
          <a:blip r:embed="rId5">
            <a:alphaModFix/>
          </a:blip>
          <a:stretch>
            <a:fillRect/>
          </a:stretch>
        </p:blipFill>
        <p:spPr>
          <a:xfrm>
            <a:off x="4519900" y="941525"/>
            <a:ext cx="4049575" cy="4049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sp>
        <p:nvSpPr>
          <p:cNvPr id="309" name="Google Shape;309;g343e981dbd2_0_0"/>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¿Qué significa adoptar y migrar a versiones de </a:t>
            </a:r>
            <a:r>
              <a:rPr lang="en">
                <a:extLst>
                  <a:ext uri="http://customooxmlschemas.google.com/">
                    <go:slidesCustomData xmlns:go="http://customooxmlschemas.google.com/" textRoundtripDataId="0"/>
                  </a:ext>
                </a:extLst>
              </a:rPr>
              <a:t>DSpace</a:t>
            </a:r>
            <a:r>
              <a:rPr lang="en"/>
              <a:t> 7.x y posteriores??</a:t>
            </a:r>
            <a:endParaRPr/>
          </a:p>
        </p:txBody>
      </p:sp>
      <p:pic>
        <p:nvPicPr>
          <p:cNvPr id="310" name="Google Shape;310;g343e981dbd2_0_0"/>
          <p:cNvPicPr preferRelativeResize="0"/>
          <p:nvPr/>
        </p:nvPicPr>
        <p:blipFill rotWithShape="1">
          <a:blip r:embed="rId4">
            <a:alphaModFix/>
          </a:blip>
          <a:srcRect b="0" l="0" r="0" t="0"/>
          <a:stretch/>
        </p:blipFill>
        <p:spPr>
          <a:xfrm>
            <a:off x="6489224" y="99574"/>
            <a:ext cx="2590552" cy="572700"/>
          </a:xfrm>
          <a:prstGeom prst="rect">
            <a:avLst/>
          </a:prstGeom>
          <a:noFill/>
          <a:ln>
            <a:noFill/>
          </a:ln>
        </p:spPr>
      </p:pic>
      <p:pic>
        <p:nvPicPr>
          <p:cNvPr id="311" name="Google Shape;311;g343e981dbd2_0_0"/>
          <p:cNvPicPr preferRelativeResize="0"/>
          <p:nvPr/>
        </p:nvPicPr>
        <p:blipFill>
          <a:blip r:embed="rId5">
            <a:alphaModFix/>
          </a:blip>
          <a:stretch>
            <a:fillRect/>
          </a:stretch>
        </p:blipFill>
        <p:spPr>
          <a:xfrm>
            <a:off x="1740525" y="1619475"/>
            <a:ext cx="5896801" cy="3277850"/>
          </a:xfrm>
          <a:prstGeom prst="rect">
            <a:avLst/>
          </a:prstGeom>
          <a:noFill/>
          <a:ln>
            <a:noFill/>
          </a:ln>
        </p:spPr>
      </p:pic>
      <p:sp>
        <p:nvSpPr>
          <p:cNvPr id="312" name="Google Shape;312;g343e981dbd2_0_0"/>
          <p:cNvSpPr txBox="1"/>
          <p:nvPr/>
        </p:nvSpPr>
        <p:spPr>
          <a:xfrm>
            <a:off x="2519875" y="4732625"/>
            <a:ext cx="44025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243B54"/>
                </a:solidFill>
                <a:latin typeface="Barlow"/>
                <a:ea typeface="Barlow"/>
                <a:cs typeface="Barlow"/>
                <a:sym typeface="Barlow"/>
              </a:rPr>
              <a:t>Fuente: elaboración propia</a:t>
            </a:r>
            <a:endParaRPr sz="1500">
              <a:solidFill>
                <a:srgbClr val="243B54"/>
              </a:solidFill>
              <a:latin typeface="Barlow"/>
              <a:ea typeface="Barlow"/>
              <a:cs typeface="Barlow"/>
              <a:sym typeface="Barlo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4f69072dad_0_10"/>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300"/>
              <a:t>¿Qué significa adoptar y migrar a versiones de </a:t>
            </a:r>
            <a:r>
              <a:rPr lang="en" sz="2300">
                <a:extLst>
                  <a:ext uri="http://customooxmlschemas.google.com/">
                    <go:slidesCustomData xmlns:go="http://customooxmlschemas.google.com/" textRoundtripDataId="1"/>
                  </a:ext>
                </a:extLst>
              </a:rPr>
              <a:t>DSpace</a:t>
            </a:r>
            <a:r>
              <a:rPr lang="en" sz="2300"/>
              <a:t>??</a:t>
            </a:r>
            <a:endParaRPr sz="2300"/>
          </a:p>
        </p:txBody>
      </p:sp>
      <p:pic>
        <p:nvPicPr>
          <p:cNvPr id="318" name="Google Shape;318;g34f69072dad_0_10"/>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pic>
        <p:nvPicPr>
          <p:cNvPr id="319" name="Google Shape;319;g34f69072dad_0_10"/>
          <p:cNvPicPr preferRelativeResize="0"/>
          <p:nvPr/>
        </p:nvPicPr>
        <p:blipFill>
          <a:blip r:embed="rId4">
            <a:alphaModFix/>
          </a:blip>
          <a:stretch>
            <a:fillRect/>
          </a:stretch>
        </p:blipFill>
        <p:spPr>
          <a:xfrm>
            <a:off x="1481099" y="1063850"/>
            <a:ext cx="6756674" cy="3725300"/>
          </a:xfrm>
          <a:prstGeom prst="rect">
            <a:avLst/>
          </a:prstGeom>
          <a:noFill/>
          <a:ln>
            <a:noFill/>
          </a:ln>
        </p:spPr>
      </p:pic>
      <p:sp>
        <p:nvSpPr>
          <p:cNvPr id="320" name="Google Shape;320;g34f69072dad_0_10"/>
          <p:cNvSpPr txBox="1"/>
          <p:nvPr/>
        </p:nvSpPr>
        <p:spPr>
          <a:xfrm>
            <a:off x="2519875" y="4732625"/>
            <a:ext cx="44025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34658cfaa2c_0_0"/>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Aspectos de infraestructura</a:t>
            </a:r>
            <a:endParaRPr/>
          </a:p>
        </p:txBody>
      </p:sp>
      <p:pic>
        <p:nvPicPr>
          <p:cNvPr id="326" name="Google Shape;326;g34658cfaa2c_0_0"/>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pic>
        <p:nvPicPr>
          <p:cNvPr id="327" name="Google Shape;327;g34658cfaa2c_0_0"/>
          <p:cNvPicPr preferRelativeResize="0"/>
          <p:nvPr/>
        </p:nvPicPr>
        <p:blipFill>
          <a:blip r:embed="rId4">
            <a:alphaModFix/>
          </a:blip>
          <a:stretch>
            <a:fillRect/>
          </a:stretch>
        </p:blipFill>
        <p:spPr>
          <a:xfrm>
            <a:off x="622978" y="1004353"/>
            <a:ext cx="8331675" cy="3134800"/>
          </a:xfrm>
          <a:prstGeom prst="rect">
            <a:avLst/>
          </a:prstGeom>
          <a:noFill/>
          <a:ln>
            <a:noFill/>
          </a:ln>
        </p:spPr>
      </p:pic>
      <p:sp>
        <p:nvSpPr>
          <p:cNvPr id="328" name="Google Shape;328;g34658cfaa2c_0_0"/>
          <p:cNvSpPr txBox="1"/>
          <p:nvPr/>
        </p:nvSpPr>
        <p:spPr>
          <a:xfrm>
            <a:off x="1704625" y="425412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sp>
        <p:nvSpPr>
          <p:cNvPr id="329" name="Google Shape;329;g34658cfaa2c_0_0"/>
          <p:cNvSpPr txBox="1"/>
          <p:nvPr/>
        </p:nvSpPr>
        <p:spPr>
          <a:xfrm>
            <a:off x="878675" y="3817400"/>
            <a:ext cx="5691900" cy="2667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Componentes DSpace versiones actuales</a:t>
            </a:r>
            <a:endParaRPr sz="1300">
              <a:solidFill>
                <a:srgbClr val="243B54"/>
              </a:solidFill>
              <a:latin typeface="Barlow"/>
              <a:ea typeface="Barlow"/>
              <a:cs typeface="Barlow"/>
              <a:sym typeface="Barlow"/>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342bb74e662_0_1298"/>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Aspectos clave de infraestructura</a:t>
            </a:r>
            <a:r>
              <a:rPr lang="en">
                <a:highlight>
                  <a:schemeClr val="accent6"/>
                </a:highlight>
              </a:rPr>
              <a:t> </a:t>
            </a:r>
            <a:endParaRPr>
              <a:highlight>
                <a:schemeClr val="accent6"/>
              </a:highlight>
            </a:endParaRPr>
          </a:p>
        </p:txBody>
      </p:sp>
      <p:pic>
        <p:nvPicPr>
          <p:cNvPr id="335" name="Google Shape;335;g342bb74e662_0_1298"/>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pic>
        <p:nvPicPr>
          <p:cNvPr id="336" name="Google Shape;336;g342bb74e662_0_1298"/>
          <p:cNvPicPr preferRelativeResize="0"/>
          <p:nvPr/>
        </p:nvPicPr>
        <p:blipFill>
          <a:blip r:embed="rId4">
            <a:alphaModFix/>
          </a:blip>
          <a:stretch>
            <a:fillRect/>
          </a:stretch>
        </p:blipFill>
        <p:spPr>
          <a:xfrm>
            <a:off x="683475" y="1507200"/>
            <a:ext cx="7510124" cy="2942025"/>
          </a:xfrm>
          <a:prstGeom prst="rect">
            <a:avLst/>
          </a:prstGeom>
          <a:noFill/>
          <a:ln>
            <a:noFill/>
          </a:ln>
        </p:spPr>
      </p:pic>
      <p:sp>
        <p:nvSpPr>
          <p:cNvPr id="337" name="Google Shape;337;g342bb74e662_0_1298"/>
          <p:cNvSpPr txBox="1"/>
          <p:nvPr/>
        </p:nvSpPr>
        <p:spPr>
          <a:xfrm>
            <a:off x="1294075" y="4631500"/>
            <a:ext cx="7151700" cy="29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243B54"/>
                </a:solidFill>
                <a:latin typeface="Barlow"/>
                <a:ea typeface="Barlow"/>
                <a:cs typeface="Barlow"/>
                <a:sym typeface="Barlow"/>
              </a:rPr>
              <a:t>Fuente: Lira; De Alburqueque; y, De Giusti (2023). Experiencias en la migración de repositorios institucionales DSpace</a:t>
            </a:r>
            <a:endParaRPr sz="1000">
              <a:solidFill>
                <a:srgbClr val="243B54"/>
              </a:solidFill>
              <a:latin typeface="Barlow"/>
              <a:ea typeface="Barlow"/>
              <a:cs typeface="Barlow"/>
              <a:sym typeface="Barlow"/>
            </a:endParaRPr>
          </a:p>
        </p:txBody>
      </p:sp>
      <p:sp>
        <p:nvSpPr>
          <p:cNvPr id="338" name="Google Shape;338;g342bb74e662_0_1298"/>
          <p:cNvSpPr txBox="1"/>
          <p:nvPr/>
        </p:nvSpPr>
        <p:spPr>
          <a:xfrm>
            <a:off x="6585100" y="3945575"/>
            <a:ext cx="2398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2"/>
                </a:solidFill>
                <a:latin typeface="Barlow"/>
                <a:ea typeface="Barlow"/>
                <a:cs typeface="Barlow"/>
                <a:sym typeface="Barlow"/>
              </a:rPr>
              <a:t>y posteriores</a:t>
            </a:r>
            <a:endParaRPr sz="1200">
              <a:solidFill>
                <a:schemeClr val="accent2"/>
              </a:solidFill>
              <a:latin typeface="Barlow"/>
              <a:ea typeface="Barlow"/>
              <a:cs typeface="Barlow"/>
              <a:sym typeface="Barlow"/>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2" name="Shape 342"/>
        <p:cNvGrpSpPr/>
        <p:nvPr/>
      </p:nvGrpSpPr>
      <p:grpSpPr>
        <a:xfrm>
          <a:off x="0" y="0"/>
          <a:ext cx="0" cy="0"/>
          <a:chOff x="0" y="0"/>
          <a:chExt cx="0" cy="0"/>
        </a:xfrm>
      </p:grpSpPr>
      <p:sp>
        <p:nvSpPr>
          <p:cNvPr id="343" name="Google Shape;343;g343e981dbd2_0_30"/>
          <p:cNvSpPr txBox="1"/>
          <p:nvPr>
            <p:ph type="title"/>
          </p:nvPr>
        </p:nvSpPr>
        <p:spPr>
          <a:xfrm>
            <a:off x="2355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700"/>
              <a:t>Principales retos en la actualidad</a:t>
            </a:r>
            <a:endParaRPr sz="2700"/>
          </a:p>
        </p:txBody>
      </p:sp>
      <p:pic>
        <p:nvPicPr>
          <p:cNvPr id="344" name="Google Shape;344;g343e981dbd2_0_30"/>
          <p:cNvPicPr preferRelativeResize="0"/>
          <p:nvPr/>
        </p:nvPicPr>
        <p:blipFill rotWithShape="1">
          <a:blip r:embed="rId4">
            <a:alphaModFix/>
          </a:blip>
          <a:srcRect b="0" l="0" r="0" t="0"/>
          <a:stretch/>
        </p:blipFill>
        <p:spPr>
          <a:xfrm>
            <a:off x="6489224" y="99574"/>
            <a:ext cx="2590552" cy="572700"/>
          </a:xfrm>
          <a:prstGeom prst="rect">
            <a:avLst/>
          </a:prstGeom>
          <a:noFill/>
          <a:ln>
            <a:noFill/>
          </a:ln>
        </p:spPr>
      </p:pic>
      <p:pic>
        <p:nvPicPr>
          <p:cNvPr id="345" name="Google Shape;345;g343e981dbd2_0_30"/>
          <p:cNvPicPr preferRelativeResize="0"/>
          <p:nvPr/>
        </p:nvPicPr>
        <p:blipFill>
          <a:blip r:embed="rId5">
            <a:alphaModFix/>
          </a:blip>
          <a:stretch>
            <a:fillRect/>
          </a:stretch>
        </p:blipFill>
        <p:spPr>
          <a:xfrm>
            <a:off x="1660125" y="1106100"/>
            <a:ext cx="5410325" cy="3676924"/>
          </a:xfrm>
          <a:prstGeom prst="rect">
            <a:avLst/>
          </a:prstGeom>
          <a:noFill/>
          <a:ln>
            <a:noFill/>
          </a:ln>
        </p:spPr>
      </p:pic>
      <p:sp>
        <p:nvSpPr>
          <p:cNvPr id="346" name="Google Shape;346;g343e981dbd2_0_30"/>
          <p:cNvSpPr txBox="1"/>
          <p:nvPr/>
        </p:nvSpPr>
        <p:spPr>
          <a:xfrm>
            <a:off x="1726050" y="470682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4fe8a4e133_0_7"/>
          <p:cNvSpPr txBox="1"/>
          <p:nvPr>
            <p:ph type="title"/>
          </p:nvPr>
        </p:nvSpPr>
        <p:spPr>
          <a:xfrm>
            <a:off x="2355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700"/>
              <a:t>Principales retos en la actualidad</a:t>
            </a:r>
            <a:endParaRPr sz="2700"/>
          </a:p>
        </p:txBody>
      </p:sp>
      <p:pic>
        <p:nvPicPr>
          <p:cNvPr id="352" name="Google Shape;352;g34fe8a4e133_0_7"/>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353" name="Google Shape;353;g34fe8a4e133_0_7"/>
          <p:cNvSpPr txBox="1"/>
          <p:nvPr/>
        </p:nvSpPr>
        <p:spPr>
          <a:xfrm>
            <a:off x="1981875" y="4092200"/>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pic>
        <p:nvPicPr>
          <p:cNvPr id="354" name="Google Shape;354;g34fe8a4e133_0_7"/>
          <p:cNvPicPr preferRelativeResize="0"/>
          <p:nvPr/>
        </p:nvPicPr>
        <p:blipFill>
          <a:blip r:embed="rId4">
            <a:alphaModFix/>
          </a:blip>
          <a:stretch>
            <a:fillRect/>
          </a:stretch>
        </p:blipFill>
        <p:spPr>
          <a:xfrm>
            <a:off x="1256500" y="1534975"/>
            <a:ext cx="7347825" cy="2557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343e981dbd2_0_37"/>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Principales oportunidades para implementar DSpace 8.x</a:t>
            </a:r>
            <a:endParaRPr/>
          </a:p>
        </p:txBody>
      </p:sp>
      <p:pic>
        <p:nvPicPr>
          <p:cNvPr id="360" name="Google Shape;360;g343e981dbd2_0_37"/>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pic>
        <p:nvPicPr>
          <p:cNvPr id="361" name="Google Shape;361;g343e981dbd2_0_37"/>
          <p:cNvPicPr preferRelativeResize="0"/>
          <p:nvPr/>
        </p:nvPicPr>
        <p:blipFill>
          <a:blip r:embed="rId4">
            <a:alphaModFix/>
          </a:blip>
          <a:stretch>
            <a:fillRect/>
          </a:stretch>
        </p:blipFill>
        <p:spPr>
          <a:xfrm>
            <a:off x="2441152" y="1319925"/>
            <a:ext cx="4775224" cy="3377601"/>
          </a:xfrm>
          <a:prstGeom prst="rect">
            <a:avLst/>
          </a:prstGeom>
          <a:noFill/>
          <a:ln>
            <a:noFill/>
          </a:ln>
        </p:spPr>
      </p:pic>
      <p:sp>
        <p:nvSpPr>
          <p:cNvPr id="362" name="Google Shape;362;g343e981dbd2_0_37"/>
          <p:cNvSpPr txBox="1"/>
          <p:nvPr/>
        </p:nvSpPr>
        <p:spPr>
          <a:xfrm>
            <a:off x="1704625" y="471132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343e981dbd2_0_45"/>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Formulario de diagnóstico</a:t>
            </a:r>
            <a:endParaRPr/>
          </a:p>
        </p:txBody>
      </p:sp>
      <p:pic>
        <p:nvPicPr>
          <p:cNvPr id="368" name="Google Shape;368;g343e981dbd2_0_45"/>
          <p:cNvPicPr preferRelativeResize="0"/>
          <p:nvPr/>
        </p:nvPicPr>
        <p:blipFill rotWithShape="1">
          <a:blip r:embed="rId4">
            <a:alphaModFix/>
          </a:blip>
          <a:srcRect b="0" l="0" r="0" t="0"/>
          <a:stretch/>
        </p:blipFill>
        <p:spPr>
          <a:xfrm>
            <a:off x="6489224" y="99574"/>
            <a:ext cx="2590552" cy="572700"/>
          </a:xfrm>
          <a:prstGeom prst="rect">
            <a:avLst/>
          </a:prstGeom>
          <a:noFill/>
          <a:ln>
            <a:noFill/>
          </a:ln>
        </p:spPr>
      </p:pic>
      <p:pic>
        <p:nvPicPr>
          <p:cNvPr id="369" name="Google Shape;369;g343e981dbd2_0_45"/>
          <p:cNvPicPr preferRelativeResize="0"/>
          <p:nvPr/>
        </p:nvPicPr>
        <p:blipFill>
          <a:blip r:embed="rId5">
            <a:alphaModFix/>
          </a:blip>
          <a:stretch>
            <a:fillRect/>
          </a:stretch>
        </p:blipFill>
        <p:spPr>
          <a:xfrm>
            <a:off x="966600" y="1481725"/>
            <a:ext cx="7210800" cy="2923125"/>
          </a:xfrm>
          <a:prstGeom prst="rect">
            <a:avLst/>
          </a:prstGeom>
          <a:noFill/>
          <a:ln>
            <a:noFill/>
          </a:ln>
        </p:spPr>
      </p:pic>
      <p:sp>
        <p:nvSpPr>
          <p:cNvPr id="370" name="Google Shape;370;g343e981dbd2_0_45"/>
          <p:cNvSpPr txBox="1"/>
          <p:nvPr/>
        </p:nvSpPr>
        <p:spPr>
          <a:xfrm>
            <a:off x="1704625" y="425412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34658cfaa2c_1_1"/>
          <p:cNvSpPr txBox="1"/>
          <p:nvPr>
            <p:ph type="title"/>
          </p:nvPr>
        </p:nvSpPr>
        <p:spPr>
          <a:xfrm>
            <a:off x="311700" y="1402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Criterios para la selección de repositorios - Primer ciclo de intervenciones</a:t>
            </a:r>
            <a:endParaRPr/>
          </a:p>
        </p:txBody>
      </p:sp>
      <p:pic>
        <p:nvPicPr>
          <p:cNvPr id="376" name="Google Shape;376;g34658cfaa2c_1_1"/>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pic>
        <p:nvPicPr>
          <p:cNvPr id="377" name="Google Shape;377;g34658cfaa2c_1_1"/>
          <p:cNvPicPr preferRelativeResize="0"/>
          <p:nvPr/>
        </p:nvPicPr>
        <p:blipFill>
          <a:blip r:embed="rId4">
            <a:alphaModFix/>
          </a:blip>
          <a:stretch>
            <a:fillRect/>
          </a:stretch>
        </p:blipFill>
        <p:spPr>
          <a:xfrm>
            <a:off x="2166275" y="1541550"/>
            <a:ext cx="5224375" cy="3023825"/>
          </a:xfrm>
          <a:prstGeom prst="rect">
            <a:avLst/>
          </a:prstGeom>
          <a:noFill/>
          <a:ln>
            <a:noFill/>
          </a:ln>
        </p:spPr>
      </p:pic>
      <p:sp>
        <p:nvSpPr>
          <p:cNvPr id="378" name="Google Shape;378;g34658cfaa2c_1_1"/>
          <p:cNvSpPr txBox="1"/>
          <p:nvPr/>
        </p:nvSpPr>
        <p:spPr>
          <a:xfrm>
            <a:off x="2060375" y="456537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343e981dbd2_0_53"/>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Beneficios y compromisos de participación</a:t>
            </a:r>
            <a:endParaRPr/>
          </a:p>
        </p:txBody>
      </p:sp>
      <p:pic>
        <p:nvPicPr>
          <p:cNvPr id="384" name="Google Shape;384;g343e981dbd2_0_53"/>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385" name="Google Shape;385;g343e981dbd2_0_53"/>
          <p:cNvSpPr txBox="1"/>
          <p:nvPr/>
        </p:nvSpPr>
        <p:spPr>
          <a:xfrm>
            <a:off x="2134975" y="468397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pic>
        <p:nvPicPr>
          <p:cNvPr id="386" name="Google Shape;386;g343e981dbd2_0_53"/>
          <p:cNvPicPr preferRelativeResize="0"/>
          <p:nvPr/>
        </p:nvPicPr>
        <p:blipFill>
          <a:blip r:embed="rId4">
            <a:alphaModFix/>
          </a:blip>
          <a:stretch>
            <a:fillRect/>
          </a:stretch>
        </p:blipFill>
        <p:spPr>
          <a:xfrm>
            <a:off x="1621974" y="1264200"/>
            <a:ext cx="5999025" cy="34197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3514b52cd4f_0_0"/>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¿C</a:t>
            </a:r>
            <a:r>
              <a:rPr lang="en"/>
              <a:t>ómo puedo participar?</a:t>
            </a:r>
            <a:endParaRPr/>
          </a:p>
        </p:txBody>
      </p:sp>
      <p:pic>
        <p:nvPicPr>
          <p:cNvPr id="392" name="Google Shape;392;g3514b52cd4f_0_0"/>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393" name="Google Shape;393;g3514b52cd4f_0_0"/>
          <p:cNvSpPr txBox="1"/>
          <p:nvPr/>
        </p:nvSpPr>
        <p:spPr>
          <a:xfrm>
            <a:off x="2134975" y="4683975"/>
            <a:ext cx="56919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rgbClr val="243B54"/>
                </a:solidFill>
                <a:latin typeface="Barlow"/>
                <a:ea typeface="Barlow"/>
                <a:cs typeface="Barlow"/>
                <a:sym typeface="Barlow"/>
              </a:rPr>
              <a:t>Fuente: elaboración propia</a:t>
            </a:r>
            <a:endParaRPr sz="1300">
              <a:solidFill>
                <a:srgbClr val="243B54"/>
              </a:solidFill>
              <a:latin typeface="Barlow"/>
              <a:ea typeface="Barlow"/>
              <a:cs typeface="Barlow"/>
              <a:sym typeface="Barlow"/>
            </a:endParaRPr>
          </a:p>
        </p:txBody>
      </p:sp>
      <p:pic>
        <p:nvPicPr>
          <p:cNvPr id="394" name="Google Shape;394;g3514b52cd4f_0_0" title="Project Structure - visual selection-11.png"/>
          <p:cNvPicPr preferRelativeResize="0"/>
          <p:nvPr/>
        </p:nvPicPr>
        <p:blipFill rotWithShape="1">
          <a:blip r:embed="rId4">
            <a:alphaModFix/>
          </a:blip>
          <a:srcRect b="0" l="0" r="0" t="14059"/>
          <a:stretch/>
        </p:blipFill>
        <p:spPr>
          <a:xfrm>
            <a:off x="1369950" y="941525"/>
            <a:ext cx="6612690" cy="40194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34f7d237cc1_0_2"/>
          <p:cNvSpPr txBox="1"/>
          <p:nvPr>
            <p:ph type="title"/>
          </p:nvPr>
        </p:nvSpPr>
        <p:spPr>
          <a:xfrm>
            <a:off x="335200" y="216425"/>
            <a:ext cx="6354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00"/>
              <a:t>Participación de la comunidad</a:t>
            </a:r>
            <a:endParaRPr sz="2500"/>
          </a:p>
        </p:txBody>
      </p:sp>
      <p:pic>
        <p:nvPicPr>
          <p:cNvPr id="400" name="Google Shape;400;g34f7d237cc1_0_2"/>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401" name="Google Shape;401;g34f7d237cc1_0_2"/>
          <p:cNvSpPr txBox="1"/>
          <p:nvPr>
            <p:ph idx="1" type="body"/>
          </p:nvPr>
        </p:nvSpPr>
        <p:spPr>
          <a:xfrm>
            <a:off x="335200" y="1421325"/>
            <a:ext cx="4032300" cy="30108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None/>
            </a:pPr>
            <a:r>
              <a:rPr lang="en" sz="2400"/>
              <a:t>Ve a </a:t>
            </a:r>
            <a:endParaRPr sz="2400"/>
          </a:p>
          <a:p>
            <a:pPr indent="0" lvl="0" marL="0" rtl="0" algn="ctr">
              <a:lnSpc>
                <a:spcPct val="115000"/>
              </a:lnSpc>
              <a:spcBef>
                <a:spcPts val="0"/>
              </a:spcBef>
              <a:spcAft>
                <a:spcPts val="0"/>
              </a:spcAft>
              <a:buNone/>
            </a:pPr>
            <a:r>
              <a:rPr lang="en" sz="2400" u="sng">
                <a:solidFill>
                  <a:schemeClr val="hlink"/>
                </a:solidFill>
                <a:hlinkClick r:id="rId4"/>
              </a:rPr>
              <a:t>www.menti.com</a:t>
            </a:r>
            <a:r>
              <a:rPr lang="en" sz="2400"/>
              <a:t> </a:t>
            </a:r>
            <a:endParaRPr sz="2400"/>
          </a:p>
          <a:p>
            <a:pPr indent="0" lvl="0" marL="0" rtl="0" algn="ctr">
              <a:lnSpc>
                <a:spcPct val="115000"/>
              </a:lnSpc>
              <a:spcBef>
                <a:spcPts val="0"/>
              </a:spcBef>
              <a:spcAft>
                <a:spcPts val="0"/>
              </a:spcAft>
              <a:buNone/>
            </a:pPr>
            <a:r>
              <a:rPr lang="en" sz="2400"/>
              <a:t>Accede con el código</a:t>
            </a:r>
            <a:endParaRPr sz="2400"/>
          </a:p>
          <a:p>
            <a:pPr indent="0" lvl="0" marL="0" rtl="0" algn="ctr">
              <a:lnSpc>
                <a:spcPct val="115000"/>
              </a:lnSpc>
              <a:spcBef>
                <a:spcPts val="0"/>
              </a:spcBef>
              <a:spcAft>
                <a:spcPts val="0"/>
              </a:spcAft>
              <a:buNone/>
            </a:pPr>
            <a:r>
              <a:rPr lang="en" sz="2400"/>
              <a:t>5137 3368</a:t>
            </a:r>
            <a:endParaRPr sz="2400"/>
          </a:p>
          <a:p>
            <a:pPr indent="0" lvl="0" marL="0" rtl="0" algn="ctr">
              <a:lnSpc>
                <a:spcPct val="115000"/>
              </a:lnSpc>
              <a:spcBef>
                <a:spcPts val="0"/>
              </a:spcBef>
              <a:spcAft>
                <a:spcPts val="0"/>
              </a:spcAft>
              <a:buNone/>
            </a:pPr>
            <a:r>
              <a:rPr lang="en" sz="2400"/>
              <a:t>O usa tu teléfono y accede vía código QR</a:t>
            </a:r>
            <a:endParaRPr sz="2400"/>
          </a:p>
        </p:txBody>
      </p:sp>
      <p:pic>
        <p:nvPicPr>
          <p:cNvPr id="402" name="Google Shape;402;g34f7d237cc1_0_2" title="mentimeter_qr_code.png"/>
          <p:cNvPicPr preferRelativeResize="0"/>
          <p:nvPr/>
        </p:nvPicPr>
        <p:blipFill>
          <a:blip r:embed="rId5">
            <a:alphaModFix/>
          </a:blip>
          <a:stretch>
            <a:fillRect/>
          </a:stretch>
        </p:blipFill>
        <p:spPr>
          <a:xfrm>
            <a:off x="4519900" y="941525"/>
            <a:ext cx="4049575" cy="40495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g34f69072dad_0_0"/>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Links de interés</a:t>
            </a:r>
            <a:endParaRPr/>
          </a:p>
        </p:txBody>
      </p:sp>
      <p:pic>
        <p:nvPicPr>
          <p:cNvPr id="408" name="Google Shape;408;g34f69072dad_0_0"/>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409" name="Google Shape;409;g34f69072dad_0_0"/>
          <p:cNvSpPr txBox="1"/>
          <p:nvPr/>
        </p:nvSpPr>
        <p:spPr>
          <a:xfrm>
            <a:off x="794425" y="1386850"/>
            <a:ext cx="7365300" cy="2556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Montserrat"/>
              <a:buChar char="●"/>
            </a:pPr>
            <a:r>
              <a:rPr b="1" lang="en" sz="1600" u="sng">
                <a:solidFill>
                  <a:schemeClr val="hlink"/>
                </a:solidFill>
                <a:latin typeface="Montserrat"/>
                <a:ea typeface="Montserrat"/>
                <a:cs typeface="Montserrat"/>
                <a:sym typeface="Montserrat"/>
                <a:hlinkClick r:id="rId4"/>
              </a:rPr>
              <a:t>Comunidad Discord</a:t>
            </a:r>
            <a:r>
              <a:rPr lang="en" sz="1600">
                <a:solidFill>
                  <a:srgbClr val="243B54"/>
                </a:solidFill>
                <a:latin typeface="Montserrat"/>
                <a:ea typeface="Montserrat"/>
                <a:cs typeface="Montserrat"/>
                <a:sym typeface="Montserrat"/>
              </a:rPr>
              <a:t> (</a:t>
            </a:r>
            <a:r>
              <a:rPr lang="en" sz="1600" u="sng">
                <a:solidFill>
                  <a:schemeClr val="hlink"/>
                </a:solidFill>
                <a:latin typeface="Montserrat"/>
                <a:ea typeface="Montserrat"/>
                <a:cs typeface="Montserrat"/>
                <a:sym typeface="Montserrat"/>
                <a:hlinkClick r:id="rId5"/>
              </a:rPr>
              <a:t>https://discord.com/invite/</a:t>
            </a:r>
            <a:r>
              <a:rPr b="1" lang="en" sz="1600" u="sng">
                <a:solidFill>
                  <a:schemeClr val="hlink"/>
                </a:solidFill>
                <a:latin typeface="Montserrat"/>
                <a:ea typeface="Montserrat"/>
                <a:cs typeface="Montserrat"/>
                <a:sym typeface="Montserrat"/>
                <a:hlinkClick r:id="rId6"/>
              </a:rPr>
              <a:t>GQzvHREzNy</a:t>
            </a:r>
            <a:r>
              <a:rPr lang="en" sz="1600">
                <a:solidFill>
                  <a:srgbClr val="243B54"/>
                </a:solidFill>
                <a:latin typeface="Montserrat"/>
                <a:ea typeface="Montserrat"/>
                <a:cs typeface="Montserrat"/>
                <a:sym typeface="Montserrat"/>
              </a:rPr>
              <a:t>) </a:t>
            </a:r>
            <a:endParaRPr sz="1600">
              <a:solidFill>
                <a:srgbClr val="243B54"/>
              </a:solidFill>
              <a:latin typeface="Montserrat"/>
              <a:ea typeface="Montserrat"/>
              <a:cs typeface="Montserrat"/>
              <a:sym typeface="Montserrat"/>
            </a:endParaRPr>
          </a:p>
          <a:p>
            <a:pPr indent="0" lvl="0" marL="457200" rtl="0" algn="l">
              <a:spcBef>
                <a:spcPts val="0"/>
              </a:spcBef>
              <a:spcAft>
                <a:spcPts val="0"/>
              </a:spcAft>
              <a:buNone/>
            </a:pPr>
            <a:r>
              <a:t/>
            </a:r>
            <a:endParaRPr sz="1600">
              <a:solidFill>
                <a:srgbClr val="243B54"/>
              </a:solidFill>
              <a:latin typeface="Montserrat"/>
              <a:ea typeface="Montserrat"/>
              <a:cs typeface="Montserrat"/>
              <a:sym typeface="Montserrat"/>
            </a:endParaRPr>
          </a:p>
          <a:p>
            <a:pPr indent="-330200" lvl="0" marL="457200" rtl="0" algn="l">
              <a:spcBef>
                <a:spcPts val="0"/>
              </a:spcBef>
              <a:spcAft>
                <a:spcPts val="0"/>
              </a:spcAft>
              <a:buSzPts val="1600"/>
              <a:buFont typeface="Barlow"/>
              <a:buChar char="●"/>
            </a:pPr>
            <a:r>
              <a:rPr b="1" lang="en" sz="1600" u="sng">
                <a:solidFill>
                  <a:schemeClr val="hlink"/>
                </a:solidFill>
                <a:latin typeface="Montserrat"/>
                <a:ea typeface="Montserrat"/>
                <a:cs typeface="Montserrat"/>
                <a:sym typeface="Montserrat"/>
                <a:hlinkClick r:id="rId7"/>
              </a:rPr>
              <a:t>Formulario de diagnóstico para selección de Repositorios Proyecto Lyrasis-LA Referencia</a:t>
            </a:r>
            <a:r>
              <a:rPr lang="en" sz="1600">
                <a:solidFill>
                  <a:srgbClr val="243B54"/>
                </a:solidFill>
                <a:latin typeface="Montserrat"/>
                <a:ea typeface="Montserrat"/>
                <a:cs typeface="Montserrat"/>
                <a:sym typeface="Montserrat"/>
              </a:rPr>
              <a:t> (</a:t>
            </a:r>
            <a:r>
              <a:rPr lang="en" sz="1600" u="sng">
                <a:solidFill>
                  <a:schemeClr val="hlink"/>
                </a:solidFill>
                <a:latin typeface="Montserrat"/>
                <a:ea typeface="Montserrat"/>
                <a:cs typeface="Montserrat"/>
                <a:sym typeface="Montserrat"/>
                <a:hlinkClick r:id="rId8"/>
              </a:rPr>
              <a:t>https://forms.gle/W3vcQoiAxEwh7ZQu8</a:t>
            </a:r>
            <a:r>
              <a:rPr lang="en" sz="1600">
                <a:solidFill>
                  <a:srgbClr val="243B54"/>
                </a:solidFill>
                <a:latin typeface="Montserrat"/>
                <a:ea typeface="Montserrat"/>
                <a:cs typeface="Montserrat"/>
                <a:sym typeface="Montserrat"/>
              </a:rPr>
              <a:t>) </a:t>
            </a:r>
            <a:endParaRPr sz="1600">
              <a:solidFill>
                <a:srgbClr val="243B54"/>
              </a:solidFill>
              <a:latin typeface="Montserrat"/>
              <a:ea typeface="Montserrat"/>
              <a:cs typeface="Montserrat"/>
              <a:sym typeface="Montserrat"/>
            </a:endParaRPr>
          </a:p>
          <a:p>
            <a:pPr indent="0" lvl="0" marL="457200" rtl="0" algn="l">
              <a:spcBef>
                <a:spcPts val="0"/>
              </a:spcBef>
              <a:spcAft>
                <a:spcPts val="0"/>
              </a:spcAft>
              <a:buNone/>
            </a:pPr>
            <a:r>
              <a:t/>
            </a:r>
            <a:endParaRPr sz="1600">
              <a:solidFill>
                <a:srgbClr val="243B54"/>
              </a:solidFill>
              <a:latin typeface="Montserrat"/>
              <a:ea typeface="Montserrat"/>
              <a:cs typeface="Montserrat"/>
              <a:sym typeface="Montserrat"/>
            </a:endParaRPr>
          </a:p>
          <a:p>
            <a:pPr indent="-330200" lvl="0" marL="457200" rtl="0" algn="l">
              <a:spcBef>
                <a:spcPts val="0"/>
              </a:spcBef>
              <a:spcAft>
                <a:spcPts val="0"/>
              </a:spcAft>
              <a:buSzPts val="1600"/>
              <a:buFont typeface="Montserrat"/>
              <a:buChar char="●"/>
            </a:pPr>
            <a:r>
              <a:rPr b="1" lang="en" sz="1600" u="sng">
                <a:solidFill>
                  <a:schemeClr val="hlink"/>
                </a:solidFill>
                <a:latin typeface="Montserrat"/>
                <a:ea typeface="Montserrat"/>
                <a:cs typeface="Montserrat"/>
                <a:sym typeface="Montserrat"/>
                <a:hlinkClick r:id="rId9"/>
              </a:rPr>
              <a:t>Micrositio Proyecto LA Referencia-Lyrasis</a:t>
            </a:r>
            <a:r>
              <a:rPr b="1" lang="en" sz="1600">
                <a:solidFill>
                  <a:srgbClr val="243B54"/>
                </a:solidFill>
                <a:latin typeface="Montserrat"/>
                <a:ea typeface="Montserrat"/>
                <a:cs typeface="Montserrat"/>
                <a:sym typeface="Montserrat"/>
              </a:rPr>
              <a:t> </a:t>
            </a:r>
            <a:r>
              <a:rPr lang="en" sz="1600">
                <a:solidFill>
                  <a:srgbClr val="243B54"/>
                </a:solidFill>
                <a:latin typeface="Montserrat"/>
                <a:ea typeface="Montserrat"/>
                <a:cs typeface="Montserrat"/>
                <a:sym typeface="Montserrat"/>
              </a:rPr>
              <a:t>(</a:t>
            </a:r>
            <a:r>
              <a:rPr lang="en" sz="1600" u="sng">
                <a:solidFill>
                  <a:schemeClr val="hlink"/>
                </a:solidFill>
                <a:latin typeface="Montserrat"/>
                <a:ea typeface="Montserrat"/>
                <a:cs typeface="Montserrat"/>
                <a:sym typeface="Montserrat"/>
                <a:hlinkClick r:id="rId10"/>
              </a:rPr>
              <a:t>https://dspace.lareferencia.info/</a:t>
            </a:r>
            <a:r>
              <a:rPr lang="en" sz="1600">
                <a:solidFill>
                  <a:srgbClr val="243B54"/>
                </a:solidFill>
                <a:latin typeface="Montserrat"/>
                <a:ea typeface="Montserrat"/>
                <a:cs typeface="Montserrat"/>
                <a:sym typeface="Montserrat"/>
              </a:rPr>
              <a:t>) </a:t>
            </a:r>
            <a:endParaRPr sz="1600">
              <a:solidFill>
                <a:srgbClr val="243B54"/>
              </a:solidFill>
              <a:latin typeface="Montserrat"/>
              <a:ea typeface="Montserrat"/>
              <a:cs typeface="Montserrat"/>
              <a:sym typeface="Montserrat"/>
            </a:endParaRPr>
          </a:p>
          <a:p>
            <a:pPr indent="0" lvl="0" marL="0" rtl="0" algn="l">
              <a:spcBef>
                <a:spcPts val="0"/>
              </a:spcBef>
              <a:spcAft>
                <a:spcPts val="0"/>
              </a:spcAft>
              <a:buNone/>
            </a:pPr>
            <a:r>
              <a:t/>
            </a:r>
            <a:endParaRPr sz="1800">
              <a:solidFill>
                <a:srgbClr val="243B54"/>
              </a:solidFill>
              <a:latin typeface="Barlow"/>
              <a:ea typeface="Barlow"/>
              <a:cs typeface="Barlow"/>
              <a:sym typeface="Barlow"/>
            </a:endParaRPr>
          </a:p>
          <a:p>
            <a:pPr indent="0" lvl="0" marL="0" rtl="0" algn="l">
              <a:spcBef>
                <a:spcPts val="0"/>
              </a:spcBef>
              <a:spcAft>
                <a:spcPts val="0"/>
              </a:spcAft>
              <a:buNone/>
            </a:pPr>
            <a:r>
              <a:t/>
            </a:r>
            <a:endParaRPr sz="1800">
              <a:solidFill>
                <a:srgbClr val="243B54"/>
              </a:solidFill>
              <a:latin typeface="Barlow"/>
              <a:ea typeface="Barlow"/>
              <a:cs typeface="Barlow"/>
              <a:sym typeface="Barlow"/>
            </a:endParaRPr>
          </a:p>
        </p:txBody>
      </p:sp>
      <p:pic>
        <p:nvPicPr>
          <p:cNvPr descr="People community network thin line icon. Group of three people connection lines outline style pictogram on white background. Teamwork logo for mobile concept and web design. Vector graphics. (proporcionado por Getty Images)" id="410" name="Google Shape;410;g34f69072dad_0_0"/>
          <p:cNvPicPr preferRelativeResize="0"/>
          <p:nvPr/>
        </p:nvPicPr>
        <p:blipFill>
          <a:blip r:embed="rId11">
            <a:alphaModFix/>
          </a:blip>
          <a:stretch>
            <a:fillRect/>
          </a:stretch>
        </p:blipFill>
        <p:spPr>
          <a:xfrm>
            <a:off x="6563400" y="2666025"/>
            <a:ext cx="2248602" cy="224860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id="415" name="Google Shape;415;g342bb74e662_0_1373"/>
          <p:cNvPicPr preferRelativeResize="0"/>
          <p:nvPr/>
        </p:nvPicPr>
        <p:blipFill rotWithShape="1">
          <a:blip r:embed="rId3">
            <a:alphaModFix/>
          </a:blip>
          <a:srcRect b="0" l="0" r="0" t="0"/>
          <a:stretch/>
        </p:blipFill>
        <p:spPr>
          <a:xfrm>
            <a:off x="6489224" y="99574"/>
            <a:ext cx="2590552" cy="572700"/>
          </a:xfrm>
          <a:prstGeom prst="rect">
            <a:avLst/>
          </a:prstGeom>
          <a:noFill/>
          <a:ln>
            <a:noFill/>
          </a:ln>
        </p:spPr>
      </p:pic>
      <p:sp>
        <p:nvSpPr>
          <p:cNvPr id="416" name="Google Shape;416;g342bb74e662_0_1373"/>
          <p:cNvSpPr/>
          <p:nvPr/>
        </p:nvSpPr>
        <p:spPr>
          <a:xfrm>
            <a:off x="546700" y="2342776"/>
            <a:ext cx="8068032" cy="572699"/>
          </a:xfrm>
          <a:prstGeom prst="rect">
            <a:avLst/>
          </a:prstGeom>
        </p:spPr>
        <p:txBody>
          <a:bodyPr>
            <a:prstTxWarp prst="textPlain"/>
          </a:bodyPr>
          <a:lstStyle/>
          <a:p>
            <a:pPr lvl="0" algn="ctr"/>
            <a:r>
              <a:rPr b="0" i="0">
                <a:ln cap="flat" cmpd="sng" w="9525">
                  <a:solidFill>
                    <a:srgbClr val="C0CED6"/>
                  </a:solidFill>
                  <a:prstDash val="solid"/>
                  <a:round/>
                  <a:headEnd len="sm" w="sm" type="none"/>
                  <a:tailEnd len="sm" w="sm" type="none"/>
                </a:ln>
                <a:solidFill>
                  <a:srgbClr val="46BCAB"/>
                </a:solidFill>
                <a:latin typeface="Montserrat"/>
              </a:rPr>
              <a:t>Preguntas y respuestas</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342bb74e662_0_1317"/>
          <p:cNvSpPr txBox="1"/>
          <p:nvPr>
            <p:ph idx="1" type="body"/>
          </p:nvPr>
        </p:nvSpPr>
        <p:spPr>
          <a:xfrm>
            <a:off x="311700" y="1473200"/>
            <a:ext cx="5750700" cy="3552900"/>
          </a:xfrm>
          <a:prstGeom prst="rect">
            <a:avLst/>
          </a:prstGeom>
          <a:noFill/>
          <a:ln>
            <a:noFill/>
          </a:ln>
        </p:spPr>
        <p:txBody>
          <a:bodyPr anchorCtr="0" anchor="t" bIns="91425" lIns="91425" spcFirstLastPara="1" rIns="91425" wrap="square" tIns="91425">
            <a:normAutofit lnSpcReduction="20000"/>
          </a:bodyPr>
          <a:lstStyle/>
          <a:p>
            <a:pPr indent="0" lvl="0" marL="0" rtl="0" algn="just">
              <a:spcBef>
                <a:spcPts val="1200"/>
              </a:spcBef>
              <a:spcAft>
                <a:spcPts val="0"/>
              </a:spcAft>
              <a:buNone/>
            </a:pPr>
            <a:r>
              <a:rPr lang="en" sz="1100">
                <a:solidFill>
                  <a:srgbClr val="000000"/>
                </a:solidFill>
                <a:latin typeface="Arial"/>
                <a:ea typeface="Arial"/>
                <a:cs typeface="Arial"/>
                <a:sym typeface="Arial"/>
              </a:rPr>
              <a:t>De Albuquerque, Pablo; Terrone, Pablo Gabriel; Luján Villareal, Gonzalo; De Giusti, Marisa Raquel (2023). Análisis de escenarios y protocolos para integración de repositorios digitales y sitios web institucionales. </a:t>
            </a:r>
            <a:r>
              <a:rPr i="1" lang="en" sz="1100">
                <a:solidFill>
                  <a:srgbClr val="000000"/>
                </a:solidFill>
                <a:latin typeface="Arial"/>
                <a:ea typeface="Arial"/>
                <a:cs typeface="Arial"/>
                <a:sym typeface="Arial"/>
              </a:rPr>
              <a:t>XII Conferencia Internacional de Bibliotecas y Repositorios Digitales (BIREDIAL-ISTEC 2023)</a:t>
            </a:r>
            <a:r>
              <a:rPr lang="en" sz="1100">
                <a:solidFill>
                  <a:srgbClr val="000000"/>
                </a:solidFill>
                <a:latin typeface="Arial"/>
                <a:ea typeface="Arial"/>
                <a:cs typeface="Arial"/>
                <a:sym typeface="Arial"/>
              </a:rPr>
              <a:t> Disponible en</a:t>
            </a:r>
            <a:r>
              <a:rPr lang="en" sz="1100">
                <a:solidFill>
                  <a:srgbClr val="000000"/>
                </a:solidFill>
                <a:uFill>
                  <a:noFill/>
                </a:uFill>
                <a:latin typeface="Arial"/>
                <a:ea typeface="Arial"/>
                <a:cs typeface="Arial"/>
                <a:sym typeface="Arial"/>
                <a:hlinkClick r:id="rId3">
                  <a:extLst>
                    <a:ext uri="{A12FA001-AC4F-418D-AE19-62706E023703}">
                      <ahyp:hlinkClr val="tx"/>
                    </a:ext>
                  </a:extLst>
                </a:hlinkClick>
              </a:rPr>
              <a:t> </a:t>
            </a:r>
            <a:r>
              <a:rPr lang="en" sz="1100" u="sng">
                <a:solidFill>
                  <a:schemeClr val="hlink"/>
                </a:solidFill>
                <a:latin typeface="Arial"/>
                <a:ea typeface="Arial"/>
                <a:cs typeface="Arial"/>
                <a:sym typeface="Arial"/>
                <a:hlinkClick r:id="rId4"/>
              </a:rPr>
              <a:t>https://sedici.unlp.edu.ar/bitstream/handle/10915/161920/Ponencia.pdf?sequence=7&amp;isAllowed=y</a:t>
            </a: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just">
              <a:spcBef>
                <a:spcPts val="1200"/>
              </a:spcBef>
              <a:spcAft>
                <a:spcPts val="0"/>
              </a:spcAft>
              <a:buNone/>
            </a:pPr>
            <a:r>
              <a:rPr lang="en" sz="1100">
                <a:solidFill>
                  <a:srgbClr val="000000"/>
                </a:solidFill>
                <a:latin typeface="Arial"/>
                <a:ea typeface="Arial"/>
                <a:cs typeface="Arial"/>
                <a:sym typeface="Arial"/>
              </a:rPr>
              <a:t> Lira, Ariel; De Albuquerque, Pablo; De Giusti, Marisa (2023). Experiencias en la migración de repositorios institucionales DSpace. Universidad de La Plata; Comisión de Investigaciones Científicas de la Provincia de Buenos Aires. Disponible en</a:t>
            </a:r>
            <a:r>
              <a:rPr lang="en" sz="1100">
                <a:solidFill>
                  <a:srgbClr val="000000"/>
                </a:solidFill>
                <a:uFill>
                  <a:noFill/>
                </a:uFill>
                <a:latin typeface="Arial"/>
                <a:ea typeface="Arial"/>
                <a:cs typeface="Arial"/>
                <a:sym typeface="Arial"/>
                <a:hlinkClick r:id="rId5">
                  <a:extLst>
                    <a:ext uri="{A12FA001-AC4F-418D-AE19-62706E023703}">
                      <ahyp:hlinkClr val="tx"/>
                    </a:ext>
                  </a:extLst>
                </a:hlinkClick>
              </a:rPr>
              <a:t> </a:t>
            </a:r>
            <a:r>
              <a:rPr lang="en" sz="1100" u="sng">
                <a:solidFill>
                  <a:schemeClr val="hlink"/>
                </a:solidFill>
                <a:latin typeface="Arial"/>
                <a:ea typeface="Arial"/>
                <a:cs typeface="Arial"/>
                <a:sym typeface="Arial"/>
                <a:hlinkClick r:id="rId6"/>
              </a:rPr>
              <a:t>https://sedici.unlp.edu.ar/bitstream/handle/10915/153314/Documento_completo.pdf-PDFA.pdf?sequence=1</a:t>
            </a:r>
            <a:endParaRPr sz="1100" u="sng">
              <a:solidFill>
                <a:schemeClr val="hlink"/>
              </a:solidFill>
              <a:latin typeface="Arial"/>
              <a:ea typeface="Arial"/>
              <a:cs typeface="Arial"/>
              <a:sym typeface="Arial"/>
            </a:endParaRPr>
          </a:p>
          <a:p>
            <a:pPr indent="0" lvl="0" marL="0" rtl="0" algn="just">
              <a:spcBef>
                <a:spcPts val="1200"/>
              </a:spcBef>
              <a:spcAft>
                <a:spcPts val="0"/>
              </a:spcAft>
              <a:buNone/>
            </a:pPr>
            <a:r>
              <a:rPr lang="en" sz="1100">
                <a:solidFill>
                  <a:srgbClr val="000000"/>
                </a:solidFill>
                <a:latin typeface="Arial"/>
                <a:ea typeface="Arial"/>
                <a:cs typeface="Arial"/>
                <a:sym typeface="Arial"/>
              </a:rPr>
              <a:t>LA Referencia (2021). DSPACE LANZA SU VERSIÓN 7.0. Comunicaciones. Disponible en</a:t>
            </a:r>
            <a:r>
              <a:rPr lang="en" sz="1100">
                <a:solidFill>
                  <a:srgbClr val="000000"/>
                </a:solidFill>
                <a:uFill>
                  <a:noFill/>
                </a:uFill>
                <a:latin typeface="Arial"/>
                <a:ea typeface="Arial"/>
                <a:cs typeface="Arial"/>
                <a:sym typeface="Arial"/>
                <a:hlinkClick r:id="rId7">
                  <a:extLst>
                    <a:ext uri="{A12FA001-AC4F-418D-AE19-62706E023703}">
                      <ahyp:hlinkClr val="tx"/>
                    </a:ext>
                  </a:extLst>
                </a:hlinkClick>
              </a:rPr>
              <a:t> </a:t>
            </a:r>
            <a:r>
              <a:rPr lang="en" sz="1100" u="sng">
                <a:solidFill>
                  <a:schemeClr val="hlink"/>
                </a:solidFill>
                <a:latin typeface="Arial"/>
                <a:ea typeface="Arial"/>
                <a:cs typeface="Arial"/>
                <a:sym typeface="Arial"/>
                <a:hlinkClick r:id="rId8"/>
              </a:rPr>
              <a:t>https://www.lareferencia.info/es/component/k2/item/290-dspace-lanza-su-version-7#:~:text=La%20versi%C3%B3n%207.0%20de%20DSpace,y%20moderna%20interfaz%20de%20usuario</a:t>
            </a: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t/>
            </a:r>
            <a:endParaRPr b="1" sz="1900"/>
          </a:p>
        </p:txBody>
      </p:sp>
      <p:sp>
        <p:nvSpPr>
          <p:cNvPr id="422" name="Google Shape;422;g342bb74e662_0_1317"/>
          <p:cNvSpPr txBox="1"/>
          <p:nvPr>
            <p:ph type="title"/>
          </p:nvPr>
        </p:nvSpPr>
        <p:spPr>
          <a:xfrm>
            <a:off x="311700" y="216425"/>
            <a:ext cx="6251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Referencias</a:t>
            </a:r>
            <a:endParaRPr/>
          </a:p>
        </p:txBody>
      </p:sp>
      <p:pic>
        <p:nvPicPr>
          <p:cNvPr id="423" name="Google Shape;423;g342bb74e662_0_1317"/>
          <p:cNvPicPr preferRelativeResize="0"/>
          <p:nvPr/>
        </p:nvPicPr>
        <p:blipFill rotWithShape="1">
          <a:blip r:embed="rId9">
            <a:alphaModFix/>
          </a:blip>
          <a:srcRect b="0" l="0" r="0" t="0"/>
          <a:stretch/>
        </p:blipFill>
        <p:spPr>
          <a:xfrm>
            <a:off x="6489224" y="99574"/>
            <a:ext cx="2590552" cy="572700"/>
          </a:xfrm>
          <a:prstGeom prst="rect">
            <a:avLst/>
          </a:prstGeom>
          <a:noFill/>
          <a:ln>
            <a:noFill/>
          </a:ln>
        </p:spPr>
      </p:pic>
      <p:pic>
        <p:nvPicPr>
          <p:cNvPr id="424" name="Google Shape;424;g342bb74e662_0_1317"/>
          <p:cNvPicPr preferRelativeResize="0"/>
          <p:nvPr/>
        </p:nvPicPr>
        <p:blipFill rotWithShape="1">
          <a:blip r:embed="rId10">
            <a:alphaModFix/>
          </a:blip>
          <a:srcRect b="0" l="0" r="0" t="0"/>
          <a:stretch/>
        </p:blipFill>
        <p:spPr>
          <a:xfrm>
            <a:off x="6279400" y="1570100"/>
            <a:ext cx="2319849" cy="23198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900"/>
              <a:buNone/>
            </a:pPr>
            <a:r>
              <a:t/>
            </a:r>
            <a:endParaRPr/>
          </a:p>
          <a:p>
            <a:pPr indent="0" lvl="0" marL="0" rtl="0" algn="l">
              <a:lnSpc>
                <a:spcPct val="100000"/>
              </a:lnSpc>
              <a:spcBef>
                <a:spcPts val="0"/>
              </a:spcBef>
              <a:spcAft>
                <a:spcPts val="0"/>
              </a:spcAft>
              <a:buSzPts val="3900"/>
              <a:buNone/>
            </a:pPr>
            <a:r>
              <a:rPr lang="en"/>
              <a:t>¡Gracias por su asistencia!</a:t>
            </a:r>
            <a:endParaRPr/>
          </a:p>
        </p:txBody>
      </p:sp>
      <p:sp>
        <p:nvSpPr>
          <p:cNvPr id="430" name="Google Shape;430;p15"/>
          <p:cNvSpPr txBox="1"/>
          <p:nvPr>
            <p:ph idx="1" type="subTitle"/>
          </p:nvPr>
        </p:nvSpPr>
        <p:spPr>
          <a:xfrm>
            <a:off x="265500" y="2791675"/>
            <a:ext cx="5012400" cy="1715100"/>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00000"/>
              </a:lnSpc>
              <a:spcBef>
                <a:spcPts val="0"/>
              </a:spcBef>
              <a:spcAft>
                <a:spcPts val="0"/>
              </a:spcAft>
              <a:buSzPct val="160000"/>
              <a:buNone/>
            </a:pPr>
            <a:r>
              <a:rPr b="0" lang="en"/>
              <a:t>Para cualquier duda, escríbenos a:</a:t>
            </a:r>
            <a:endParaRPr b="0"/>
          </a:p>
          <a:p>
            <a:pPr indent="0" lvl="0" marL="0" rtl="0" algn="l">
              <a:lnSpc>
                <a:spcPct val="100000"/>
              </a:lnSpc>
              <a:spcBef>
                <a:spcPts val="0"/>
              </a:spcBef>
              <a:spcAft>
                <a:spcPts val="0"/>
              </a:spcAft>
              <a:buSzPct val="160000"/>
              <a:buNone/>
            </a:pPr>
            <a:r>
              <a:t/>
            </a:r>
            <a:endParaRPr b="0"/>
          </a:p>
          <a:p>
            <a:pPr indent="0" lvl="0" marL="0" rtl="0" algn="l">
              <a:lnSpc>
                <a:spcPct val="100000"/>
              </a:lnSpc>
              <a:spcBef>
                <a:spcPts val="0"/>
              </a:spcBef>
              <a:spcAft>
                <a:spcPts val="0"/>
              </a:spcAft>
              <a:buSzPct val="160000"/>
              <a:buNone/>
            </a:pPr>
            <a:r>
              <a:rPr b="0" lang="en"/>
              <a:t>Arturo Garduño-Magaña</a:t>
            </a:r>
            <a:endParaRPr b="0"/>
          </a:p>
          <a:p>
            <a:pPr indent="0" lvl="0" marL="0" rtl="0" algn="l">
              <a:lnSpc>
                <a:spcPct val="100000"/>
              </a:lnSpc>
              <a:spcBef>
                <a:spcPts val="0"/>
              </a:spcBef>
              <a:spcAft>
                <a:spcPts val="0"/>
              </a:spcAft>
              <a:buSzPct val="160000"/>
              <a:buNone/>
            </a:pPr>
            <a:r>
              <a:rPr b="0" lang="en" u="sng">
                <a:solidFill>
                  <a:schemeClr val="hlink"/>
                </a:solidFill>
                <a:hlinkClick r:id="rId3"/>
              </a:rPr>
              <a:t>arturo.garduno.magana@gmail.com</a:t>
            </a:r>
            <a:endParaRPr b="0"/>
          </a:p>
          <a:p>
            <a:pPr indent="0" lvl="0" marL="0" rtl="0" algn="l">
              <a:lnSpc>
                <a:spcPct val="100000"/>
              </a:lnSpc>
              <a:spcBef>
                <a:spcPts val="0"/>
              </a:spcBef>
              <a:spcAft>
                <a:spcPts val="0"/>
              </a:spcAft>
              <a:buSzPct val="160000"/>
              <a:buNone/>
            </a:pPr>
            <a:r>
              <a:t/>
            </a:r>
            <a:endParaRPr b="0"/>
          </a:p>
          <a:p>
            <a:pPr indent="0" lvl="0" marL="0" rtl="0" algn="l">
              <a:lnSpc>
                <a:spcPct val="100000"/>
              </a:lnSpc>
              <a:spcBef>
                <a:spcPts val="0"/>
              </a:spcBef>
              <a:spcAft>
                <a:spcPts val="0"/>
              </a:spcAft>
              <a:buSzPct val="160000"/>
              <a:buNone/>
            </a:pPr>
            <a:r>
              <a:rPr b="0" lang="en"/>
              <a:t>Zaira Lagunas Ledesma</a:t>
            </a:r>
            <a:endParaRPr b="0"/>
          </a:p>
          <a:p>
            <a:pPr indent="0" lvl="0" marL="0" rtl="0" algn="l">
              <a:lnSpc>
                <a:spcPct val="100000"/>
              </a:lnSpc>
              <a:spcBef>
                <a:spcPts val="0"/>
              </a:spcBef>
              <a:spcAft>
                <a:spcPts val="0"/>
              </a:spcAft>
              <a:buSzPct val="160000"/>
              <a:buNone/>
            </a:pPr>
            <a:r>
              <a:rPr b="0" lang="en" u="sng">
                <a:solidFill>
                  <a:schemeClr val="hlink"/>
                </a:solidFill>
                <a:hlinkClick r:id="rId4"/>
              </a:rPr>
              <a:t>zaalag@gmail.com</a:t>
            </a:r>
            <a:r>
              <a:rPr b="0" lang="en"/>
              <a:t> </a:t>
            </a:r>
            <a:endParaRPr b="0"/>
          </a:p>
        </p:txBody>
      </p:sp>
      <p:pic>
        <p:nvPicPr>
          <p:cNvPr id="431" name="Google Shape;431;p15">
            <a:hlinkClick r:id="rId5"/>
          </p:cNvPr>
          <p:cNvPicPr preferRelativeResize="0"/>
          <p:nvPr/>
        </p:nvPicPr>
        <p:blipFill rotWithShape="1">
          <a:blip r:embed="rId6">
            <a:alphaModFix/>
          </a:blip>
          <a:srcRect b="0" l="0" r="0" t="0"/>
          <a:stretch/>
        </p:blipFill>
        <p:spPr>
          <a:xfrm>
            <a:off x="7944654" y="4533250"/>
            <a:ext cx="917925" cy="323375"/>
          </a:xfrm>
          <a:prstGeom prst="rect">
            <a:avLst/>
          </a:prstGeom>
          <a:noFill/>
          <a:ln>
            <a:noFill/>
          </a:ln>
        </p:spPr>
      </p:pic>
      <p:pic>
        <p:nvPicPr>
          <p:cNvPr id="432" name="Google Shape;432;p15"/>
          <p:cNvPicPr preferRelativeResize="0"/>
          <p:nvPr/>
        </p:nvPicPr>
        <p:blipFill rotWithShape="1">
          <a:blip r:embed="rId7">
            <a:alphaModFix/>
          </a:blip>
          <a:srcRect b="0" l="0" r="0" t="0"/>
          <a:stretch/>
        </p:blipFill>
        <p:spPr>
          <a:xfrm>
            <a:off x="265499" y="223424"/>
            <a:ext cx="2590552" cy="572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par>
                                <p:cTn fill="hold" nodeType="withEffect" presetClass="exit" presetID="10" presetSubtype="0">
                                  <p:stCondLst>
                                    <p:cond delay="0"/>
                                  </p:stCondLst>
                                  <p:childTnLst>
                                    <p:animEffect filter="fade" transition="out">
                                      <p:cBhvr>
                                        <p:cTn dur="1000"/>
                                        <p:tgtEl>
                                          <p:spTgt spid="430"/>
                                        </p:tgtEl>
                                      </p:cBhvr>
                                    </p:animEffect>
                                    <p:set>
                                      <p:cBhvr>
                                        <p:cTn dur="1" fill="hold">
                                          <p:stCondLst>
                                            <p:cond delay="1000"/>
                                          </p:stCondLst>
                                        </p:cTn>
                                        <p:tgtEl>
                                          <p:spTgt spid="43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ataCite">
  <a:themeElements>
    <a:clrScheme name="Simple Light">
      <a:dk1>
        <a:srgbClr val="243B54"/>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F5866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Zaira Lagunas</dc:creator>
</cp:coreProperties>
</file>